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Lst>
  <p:sldSz cy="6858000" cx="9144000"/>
  <p:notesSz cx="7102475" cy="9388475"/>
  <p:embeddedFontLst>
    <p:embeddedFont>
      <p:font typeface="Century Gothic"/>
      <p:regular r:id="rId59"/>
      <p:bold r:id="rId60"/>
      <p:italic r:id="rId61"/>
      <p:boldItalic r:id="rId6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2" Type="http://schemas.openxmlformats.org/officeDocument/2006/relationships/font" Target="fonts/CenturyGothic-boldItalic.fntdata"/><Relationship Id="rId61" Type="http://schemas.openxmlformats.org/officeDocument/2006/relationships/font" Target="fonts/CenturyGothic-italic.fntdata"/><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60" Type="http://schemas.openxmlformats.org/officeDocument/2006/relationships/font" Target="fonts/CenturyGothic-bold.fntdata"/><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slide" Target="slides/slide51.xml"/><Relationship Id="rId10" Type="http://schemas.openxmlformats.org/officeDocument/2006/relationships/slide" Target="slides/slide6.xml"/><Relationship Id="rId54" Type="http://schemas.openxmlformats.org/officeDocument/2006/relationships/slide" Target="slides/slide50.xml"/><Relationship Id="rId13" Type="http://schemas.openxmlformats.org/officeDocument/2006/relationships/slide" Target="slides/slide9.xml"/><Relationship Id="rId57" Type="http://schemas.openxmlformats.org/officeDocument/2006/relationships/slide" Target="slides/slide53.xml"/><Relationship Id="rId12" Type="http://schemas.openxmlformats.org/officeDocument/2006/relationships/slide" Target="slides/slide8.xml"/><Relationship Id="rId56" Type="http://schemas.openxmlformats.org/officeDocument/2006/relationships/slide" Target="slides/slide52.xml"/><Relationship Id="rId15" Type="http://schemas.openxmlformats.org/officeDocument/2006/relationships/slide" Target="slides/slide11.xml"/><Relationship Id="rId59" Type="http://schemas.openxmlformats.org/officeDocument/2006/relationships/font" Target="fonts/CenturyGothic-regular.fntdata"/><Relationship Id="rId14" Type="http://schemas.openxmlformats.org/officeDocument/2006/relationships/slide" Target="slides/slide10.xml"/><Relationship Id="rId58" Type="http://schemas.openxmlformats.org/officeDocument/2006/relationships/slide" Target="slides/slide54.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3077739" cy="469424"/>
          </a:xfrm>
          <a:prstGeom prst="rect">
            <a:avLst/>
          </a:prstGeom>
          <a:noFill/>
          <a:ln>
            <a:noFill/>
          </a:ln>
        </p:spPr>
        <p:txBody>
          <a:bodyPr anchorCtr="0" anchor="t" bIns="91425" lIns="91425" rIns="91425" wrap="square"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4023092" y="0"/>
            <a:ext cx="3077739" cy="469424"/>
          </a:xfrm>
          <a:prstGeom prst="rect">
            <a:avLst/>
          </a:prstGeom>
          <a:noFill/>
          <a:ln>
            <a:noFill/>
          </a:ln>
        </p:spPr>
        <p:txBody>
          <a:bodyPr anchorCtr="0" anchor="t" bIns="91425" lIns="91425" rIns="91425" wrap="square" tIns="91425"/>
          <a:lstStyle>
            <a:lvl1pPr indent="0" lvl="0" marL="0" marR="0" rtl="0" algn="r">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1204913" y="704850"/>
            <a:ext cx="4692650" cy="3519488"/>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 name="Shape 6"/>
          <p:cNvSpPr txBox="1"/>
          <p:nvPr>
            <p:ph idx="1" type="body"/>
          </p:nvPr>
        </p:nvSpPr>
        <p:spPr>
          <a:xfrm>
            <a:off x="710248" y="4459526"/>
            <a:ext cx="5681980" cy="4224814"/>
          </a:xfrm>
          <a:prstGeom prst="rect">
            <a:avLst/>
          </a:prstGeom>
          <a:noFill/>
          <a:ln>
            <a:noFill/>
          </a:ln>
        </p:spPr>
        <p:txBody>
          <a:bodyPr anchorCtr="0" anchor="t" bIns="91425" lIns="91425" rIns="91425" wrap="square" tIns="91425"/>
          <a:lstStyle>
            <a:lvl1pPr indent="0" lvl="0" marL="0" marR="0" rtl="0" algn="l">
              <a:spcBef>
                <a:spcPts val="0"/>
              </a:spcBef>
              <a:buChar char="●"/>
              <a:defRPr b="0" i="0" sz="1200" u="none" cap="none" strike="noStrike">
                <a:solidFill>
                  <a:schemeClr val="dk1"/>
                </a:solidFill>
                <a:latin typeface="Calibri"/>
                <a:ea typeface="Calibri"/>
                <a:cs typeface="Calibri"/>
                <a:sym typeface="Calibri"/>
              </a:defRPr>
            </a:lvl1pPr>
            <a:lvl2pPr indent="0" lvl="1" marL="457200" marR="0" rtl="0" algn="l">
              <a:spcBef>
                <a:spcPts val="0"/>
              </a:spcBef>
              <a:buChar char="○"/>
              <a:defRPr b="0" i="0" sz="1200" u="none" cap="none" strike="noStrike">
                <a:solidFill>
                  <a:schemeClr val="dk1"/>
                </a:solidFill>
                <a:latin typeface="Calibri"/>
                <a:ea typeface="Calibri"/>
                <a:cs typeface="Calibri"/>
                <a:sym typeface="Calibri"/>
              </a:defRPr>
            </a:lvl2pPr>
            <a:lvl3pPr indent="0" lvl="2" marL="914400" marR="0" rtl="0" algn="l">
              <a:spcBef>
                <a:spcPts val="0"/>
              </a:spcBef>
              <a:buChar char="■"/>
              <a:defRPr b="0" i="0" sz="1200" u="none" cap="none" strike="noStrike">
                <a:solidFill>
                  <a:schemeClr val="dk1"/>
                </a:solidFill>
                <a:latin typeface="Calibri"/>
                <a:ea typeface="Calibri"/>
                <a:cs typeface="Calibri"/>
                <a:sym typeface="Calibri"/>
              </a:defRPr>
            </a:lvl3pPr>
            <a:lvl4pPr indent="0" lvl="3" marL="1371600" marR="0" rtl="0" algn="l">
              <a:spcBef>
                <a:spcPts val="0"/>
              </a:spcBef>
              <a:buChar char="●"/>
              <a:defRPr b="0" i="0" sz="1200" u="none" cap="none" strike="noStrike">
                <a:solidFill>
                  <a:schemeClr val="dk1"/>
                </a:solidFill>
                <a:latin typeface="Calibri"/>
                <a:ea typeface="Calibri"/>
                <a:cs typeface="Calibri"/>
                <a:sym typeface="Calibri"/>
              </a:defRPr>
            </a:lvl4pPr>
            <a:lvl5pPr indent="0" lvl="4" marL="1828800" marR="0" rtl="0" algn="l">
              <a:spcBef>
                <a:spcPts val="0"/>
              </a:spcBef>
              <a:buChar char="○"/>
              <a:defRPr b="0" i="0" sz="1200" u="none" cap="none" strike="noStrike">
                <a:solidFill>
                  <a:schemeClr val="dk1"/>
                </a:solidFill>
                <a:latin typeface="Calibri"/>
                <a:ea typeface="Calibri"/>
                <a:cs typeface="Calibri"/>
                <a:sym typeface="Calibri"/>
              </a:defRPr>
            </a:lvl5pPr>
            <a:lvl6pPr indent="0" lvl="5" marL="2286000" marR="0" rtl="0" algn="l">
              <a:spcBef>
                <a:spcPts val="0"/>
              </a:spcBef>
              <a:buChar char="■"/>
              <a:defRPr b="0" i="0" sz="1200" u="none" cap="none" strike="noStrike">
                <a:solidFill>
                  <a:schemeClr val="dk1"/>
                </a:solidFill>
                <a:latin typeface="Calibri"/>
                <a:ea typeface="Calibri"/>
                <a:cs typeface="Calibri"/>
                <a:sym typeface="Calibri"/>
              </a:defRPr>
            </a:lvl6pPr>
            <a:lvl7pPr indent="0" lvl="6" marL="2743200" marR="0" rtl="0" algn="l">
              <a:spcBef>
                <a:spcPts val="0"/>
              </a:spcBef>
              <a:buChar char="●"/>
              <a:defRPr b="0" i="0" sz="1200" u="none" cap="none" strike="noStrike">
                <a:solidFill>
                  <a:schemeClr val="dk1"/>
                </a:solidFill>
                <a:latin typeface="Calibri"/>
                <a:ea typeface="Calibri"/>
                <a:cs typeface="Calibri"/>
                <a:sym typeface="Calibri"/>
              </a:defRPr>
            </a:lvl7pPr>
            <a:lvl8pPr indent="0" lvl="7" marL="3200400" marR="0" rtl="0" algn="l">
              <a:spcBef>
                <a:spcPts val="0"/>
              </a:spcBef>
              <a:buChar char="○"/>
              <a:defRPr b="0" i="0" sz="1200" u="none" cap="none" strike="noStrike">
                <a:solidFill>
                  <a:schemeClr val="dk1"/>
                </a:solidFill>
                <a:latin typeface="Calibri"/>
                <a:ea typeface="Calibri"/>
                <a:cs typeface="Calibri"/>
                <a:sym typeface="Calibri"/>
              </a:defRPr>
            </a:lvl8pPr>
            <a:lvl9pPr indent="0" lvl="8" marL="3657600" marR="0" rtl="0" algn="l">
              <a:spcBef>
                <a:spcPts val="0"/>
              </a:spcBef>
              <a:buChar char="■"/>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917422"/>
            <a:ext cx="3077739" cy="469424"/>
          </a:xfrm>
          <a:prstGeom prst="rect">
            <a:avLst/>
          </a:prstGeom>
          <a:noFill/>
          <a:ln>
            <a:noFill/>
          </a:ln>
        </p:spPr>
        <p:txBody>
          <a:bodyPr anchorCtr="0" anchor="b" bIns="91425" lIns="91425" rIns="91425" wrap="square"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4023092" y="8917422"/>
            <a:ext cx="3077739" cy="469424"/>
          </a:xfrm>
          <a:prstGeom prst="rect">
            <a:avLst/>
          </a:prstGeom>
          <a:noFill/>
          <a:ln>
            <a:noFill/>
          </a:ln>
        </p:spPr>
        <p:txBody>
          <a:bodyPr anchorCtr="0" anchor="b" bIns="47100" lIns="94225" rIns="94225" wrap="square" tIns="47100">
            <a:noAutofit/>
          </a:bodyPr>
          <a:lstStyle/>
          <a:p>
            <a:pPr indent="0" lvl="0" marL="0" marR="0" rtl="0" algn="r">
              <a:spcBef>
                <a:spcPts val="0"/>
              </a:spcBef>
              <a:buSzPct val="25000"/>
              <a:buNone/>
            </a:pPr>
            <a:fld id="{00000000-1234-1234-1234-123412341234}" type="slidenum">
              <a:rPr b="0" i="0" lang="en-CA" sz="1200" u="none" cap="none" strike="noStrike">
                <a:solidFill>
                  <a:schemeClr val="dk1"/>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Shape 256"/>
          <p:cNvSpPr/>
          <p:nvPr>
            <p:ph idx="2" type="sldImg"/>
          </p:nvPr>
        </p:nvSpPr>
        <p:spPr>
          <a:xfrm>
            <a:off x="1204913" y="704850"/>
            <a:ext cx="4692600" cy="35196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57" name="Shape 257"/>
          <p:cNvSpPr txBox="1"/>
          <p:nvPr>
            <p:ph idx="1" type="body"/>
          </p:nvPr>
        </p:nvSpPr>
        <p:spPr>
          <a:xfrm>
            <a:off x="710248" y="4459526"/>
            <a:ext cx="5682000" cy="4224900"/>
          </a:xfrm>
          <a:prstGeom prst="rect">
            <a:avLst/>
          </a:prstGeom>
          <a:noFill/>
          <a:ln>
            <a:noFill/>
          </a:ln>
        </p:spPr>
        <p:txBody>
          <a:bodyPr anchorCtr="0" anchor="t" bIns="47100" lIns="94225" rIns="94225" wrap="square" tIns="471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258" name="Shape 258"/>
          <p:cNvSpPr txBox="1"/>
          <p:nvPr>
            <p:ph idx="12" type="sldNum"/>
          </p:nvPr>
        </p:nvSpPr>
        <p:spPr>
          <a:xfrm>
            <a:off x="4023092" y="8917422"/>
            <a:ext cx="3077700" cy="469500"/>
          </a:xfrm>
          <a:prstGeom prst="rect">
            <a:avLst/>
          </a:prstGeom>
          <a:noFill/>
          <a:ln>
            <a:noFill/>
          </a:ln>
        </p:spPr>
        <p:txBody>
          <a:bodyPr anchorCtr="0" anchor="b" bIns="47100" lIns="94225" rIns="94225" wrap="square" tIns="47100">
            <a:noAutofit/>
          </a:bodyPr>
          <a:lstStyle/>
          <a:p>
            <a:pPr indent="0" lvl="0" marL="0" marR="0" rtl="0" algn="r">
              <a:spcBef>
                <a:spcPts val="0"/>
              </a:spcBef>
              <a:buSzPct val="25000"/>
              <a:buNone/>
            </a:pPr>
            <a:fld id="{00000000-1234-1234-1234-123412341234}" type="slidenum">
              <a:rPr b="0" i="0" lang="en-CA"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8" name="Shape 338"/>
        <p:cNvGrpSpPr/>
        <p:nvPr/>
      </p:nvGrpSpPr>
      <p:grpSpPr>
        <a:xfrm>
          <a:off x="0" y="0"/>
          <a:ext cx="0" cy="0"/>
          <a:chOff x="0" y="0"/>
          <a:chExt cx="0" cy="0"/>
        </a:xfrm>
      </p:grpSpPr>
      <p:sp>
        <p:nvSpPr>
          <p:cNvPr id="339" name="Shape 339"/>
          <p:cNvSpPr/>
          <p:nvPr>
            <p:ph idx="2" type="sldImg"/>
          </p:nvPr>
        </p:nvSpPr>
        <p:spPr>
          <a:xfrm>
            <a:off x="1204913" y="704850"/>
            <a:ext cx="4692650" cy="3519488"/>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40" name="Shape 340"/>
          <p:cNvSpPr txBox="1"/>
          <p:nvPr>
            <p:ph idx="1" type="body"/>
          </p:nvPr>
        </p:nvSpPr>
        <p:spPr>
          <a:xfrm>
            <a:off x="710248" y="4459526"/>
            <a:ext cx="5681980" cy="4224814"/>
          </a:xfrm>
          <a:prstGeom prst="rect">
            <a:avLst/>
          </a:prstGeom>
          <a:noFill/>
          <a:ln>
            <a:noFill/>
          </a:ln>
        </p:spPr>
        <p:txBody>
          <a:bodyPr anchorCtr="0" anchor="t" bIns="47100" lIns="94225" rIns="94225" wrap="square" tIns="471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341" name="Shape 341"/>
          <p:cNvSpPr txBox="1"/>
          <p:nvPr>
            <p:ph idx="12" type="sldNum"/>
          </p:nvPr>
        </p:nvSpPr>
        <p:spPr>
          <a:xfrm>
            <a:off x="4023092" y="8917422"/>
            <a:ext cx="3077739" cy="469424"/>
          </a:xfrm>
          <a:prstGeom prst="rect">
            <a:avLst/>
          </a:prstGeom>
          <a:noFill/>
          <a:ln>
            <a:noFill/>
          </a:ln>
        </p:spPr>
        <p:txBody>
          <a:bodyPr anchorCtr="0" anchor="b" bIns="47100" lIns="94225" rIns="94225" wrap="square" tIns="47100">
            <a:noAutofit/>
          </a:bodyPr>
          <a:lstStyle/>
          <a:p>
            <a:pPr indent="0" lvl="0" marL="0" marR="0" rtl="0" algn="r">
              <a:spcBef>
                <a:spcPts val="0"/>
              </a:spcBef>
              <a:buSzPct val="25000"/>
              <a:buNone/>
            </a:pPr>
            <a:fld id="{00000000-1234-1234-1234-123412341234}" type="slidenum">
              <a:rPr lang="en-CA" sz="1200">
                <a:solidFill>
                  <a:schemeClr val="dk1"/>
                </a:solidFill>
                <a:latin typeface="Calibri"/>
                <a:ea typeface="Calibri"/>
                <a:cs typeface="Calibri"/>
                <a:sym typeface="Calibri"/>
              </a:rPr>
              <a:t>‹#›</a:t>
            </a:fld>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8" name="Shape 348"/>
        <p:cNvGrpSpPr/>
        <p:nvPr/>
      </p:nvGrpSpPr>
      <p:grpSpPr>
        <a:xfrm>
          <a:off x="0" y="0"/>
          <a:ext cx="0" cy="0"/>
          <a:chOff x="0" y="0"/>
          <a:chExt cx="0" cy="0"/>
        </a:xfrm>
      </p:grpSpPr>
      <p:sp>
        <p:nvSpPr>
          <p:cNvPr id="349" name="Shape 349"/>
          <p:cNvSpPr/>
          <p:nvPr>
            <p:ph idx="2" type="sldImg"/>
          </p:nvPr>
        </p:nvSpPr>
        <p:spPr>
          <a:xfrm>
            <a:off x="1204913" y="704850"/>
            <a:ext cx="4692650" cy="3519488"/>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50" name="Shape 350"/>
          <p:cNvSpPr txBox="1"/>
          <p:nvPr>
            <p:ph idx="1" type="body"/>
          </p:nvPr>
        </p:nvSpPr>
        <p:spPr>
          <a:xfrm>
            <a:off x="710248" y="4459526"/>
            <a:ext cx="5681980" cy="4224814"/>
          </a:xfrm>
          <a:prstGeom prst="rect">
            <a:avLst/>
          </a:prstGeom>
          <a:noFill/>
          <a:ln>
            <a:noFill/>
          </a:ln>
        </p:spPr>
        <p:txBody>
          <a:bodyPr anchorCtr="0" anchor="t" bIns="47100" lIns="94225" rIns="94225" wrap="square" tIns="471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351" name="Shape 351"/>
          <p:cNvSpPr txBox="1"/>
          <p:nvPr>
            <p:ph idx="12" type="sldNum"/>
          </p:nvPr>
        </p:nvSpPr>
        <p:spPr>
          <a:xfrm>
            <a:off x="4023092" y="8917422"/>
            <a:ext cx="3077739" cy="469424"/>
          </a:xfrm>
          <a:prstGeom prst="rect">
            <a:avLst/>
          </a:prstGeom>
          <a:noFill/>
          <a:ln>
            <a:noFill/>
          </a:ln>
        </p:spPr>
        <p:txBody>
          <a:bodyPr anchorCtr="0" anchor="b" bIns="47100" lIns="94225" rIns="94225" wrap="square" tIns="47100">
            <a:noAutofit/>
          </a:bodyPr>
          <a:lstStyle/>
          <a:p>
            <a:pPr indent="0" lvl="0" marL="0" marR="0" rtl="0" algn="r">
              <a:spcBef>
                <a:spcPts val="0"/>
              </a:spcBef>
              <a:buSzPct val="25000"/>
              <a:buNone/>
            </a:pPr>
            <a:fld id="{00000000-1234-1234-1234-123412341234}" type="slidenum">
              <a:rPr lang="en-CA" sz="1200">
                <a:solidFill>
                  <a:schemeClr val="dk1"/>
                </a:solidFill>
                <a:latin typeface="Calibri"/>
                <a:ea typeface="Calibri"/>
                <a:cs typeface="Calibri"/>
                <a:sym typeface="Calibri"/>
              </a:rPr>
              <a:t>‹#›</a:t>
            </a:fld>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7" name="Shape 357"/>
        <p:cNvGrpSpPr/>
        <p:nvPr/>
      </p:nvGrpSpPr>
      <p:grpSpPr>
        <a:xfrm>
          <a:off x="0" y="0"/>
          <a:ext cx="0" cy="0"/>
          <a:chOff x="0" y="0"/>
          <a:chExt cx="0" cy="0"/>
        </a:xfrm>
      </p:grpSpPr>
      <p:sp>
        <p:nvSpPr>
          <p:cNvPr id="358" name="Shape 358"/>
          <p:cNvSpPr/>
          <p:nvPr>
            <p:ph idx="2" type="sldImg"/>
          </p:nvPr>
        </p:nvSpPr>
        <p:spPr>
          <a:xfrm>
            <a:off x="1204913" y="704850"/>
            <a:ext cx="4692650" cy="3519488"/>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59" name="Shape 359"/>
          <p:cNvSpPr txBox="1"/>
          <p:nvPr>
            <p:ph idx="1" type="body"/>
          </p:nvPr>
        </p:nvSpPr>
        <p:spPr>
          <a:xfrm>
            <a:off x="710248" y="4459526"/>
            <a:ext cx="5681980" cy="4224814"/>
          </a:xfrm>
          <a:prstGeom prst="rect">
            <a:avLst/>
          </a:prstGeom>
          <a:noFill/>
          <a:ln>
            <a:noFill/>
          </a:ln>
        </p:spPr>
        <p:txBody>
          <a:bodyPr anchorCtr="0" anchor="t" bIns="47100" lIns="94225" rIns="94225" wrap="square" tIns="471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360" name="Shape 360"/>
          <p:cNvSpPr txBox="1"/>
          <p:nvPr>
            <p:ph idx="12" type="sldNum"/>
          </p:nvPr>
        </p:nvSpPr>
        <p:spPr>
          <a:xfrm>
            <a:off x="4023092" y="8917422"/>
            <a:ext cx="3077739" cy="469424"/>
          </a:xfrm>
          <a:prstGeom prst="rect">
            <a:avLst/>
          </a:prstGeom>
          <a:noFill/>
          <a:ln>
            <a:noFill/>
          </a:ln>
        </p:spPr>
        <p:txBody>
          <a:bodyPr anchorCtr="0" anchor="b" bIns="47100" lIns="94225" rIns="94225" wrap="square" tIns="47100">
            <a:noAutofit/>
          </a:bodyPr>
          <a:lstStyle/>
          <a:p>
            <a:pPr indent="0" lvl="0" marL="0" marR="0" rtl="0" algn="r">
              <a:spcBef>
                <a:spcPts val="0"/>
              </a:spcBef>
              <a:buSzPct val="25000"/>
              <a:buNone/>
            </a:pPr>
            <a:fld id="{00000000-1234-1234-1234-123412341234}" type="slidenum">
              <a:rPr lang="en-CA" sz="1200">
                <a:solidFill>
                  <a:schemeClr val="dk1"/>
                </a:solidFill>
                <a:latin typeface="Calibri"/>
                <a:ea typeface="Calibri"/>
                <a:cs typeface="Calibri"/>
                <a:sym typeface="Calibri"/>
              </a:rPr>
              <a:t>‹#›</a:t>
            </a:fld>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4" name="Shape 364"/>
        <p:cNvGrpSpPr/>
        <p:nvPr/>
      </p:nvGrpSpPr>
      <p:grpSpPr>
        <a:xfrm>
          <a:off x="0" y="0"/>
          <a:ext cx="0" cy="0"/>
          <a:chOff x="0" y="0"/>
          <a:chExt cx="0" cy="0"/>
        </a:xfrm>
      </p:grpSpPr>
      <p:sp>
        <p:nvSpPr>
          <p:cNvPr id="365" name="Shape 365"/>
          <p:cNvSpPr/>
          <p:nvPr>
            <p:ph idx="2" type="sldImg"/>
          </p:nvPr>
        </p:nvSpPr>
        <p:spPr>
          <a:xfrm>
            <a:off x="1204913" y="704850"/>
            <a:ext cx="4692650" cy="3519488"/>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66" name="Shape 366"/>
          <p:cNvSpPr txBox="1"/>
          <p:nvPr>
            <p:ph idx="1" type="body"/>
          </p:nvPr>
        </p:nvSpPr>
        <p:spPr>
          <a:xfrm>
            <a:off x="710248" y="4459526"/>
            <a:ext cx="5681980" cy="4224814"/>
          </a:xfrm>
          <a:prstGeom prst="rect">
            <a:avLst/>
          </a:prstGeom>
          <a:noFill/>
          <a:ln>
            <a:noFill/>
          </a:ln>
        </p:spPr>
        <p:txBody>
          <a:bodyPr anchorCtr="0" anchor="t" bIns="47100" lIns="94225" rIns="94225" wrap="square" tIns="471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367" name="Shape 367"/>
          <p:cNvSpPr txBox="1"/>
          <p:nvPr>
            <p:ph idx="12" type="sldNum"/>
          </p:nvPr>
        </p:nvSpPr>
        <p:spPr>
          <a:xfrm>
            <a:off x="4023092" y="8917422"/>
            <a:ext cx="3077739" cy="469424"/>
          </a:xfrm>
          <a:prstGeom prst="rect">
            <a:avLst/>
          </a:prstGeom>
          <a:noFill/>
          <a:ln>
            <a:noFill/>
          </a:ln>
        </p:spPr>
        <p:txBody>
          <a:bodyPr anchorCtr="0" anchor="b" bIns="47100" lIns="94225" rIns="94225" wrap="square" tIns="47100">
            <a:noAutofit/>
          </a:bodyPr>
          <a:lstStyle/>
          <a:p>
            <a:pPr indent="0" lvl="0" marL="0" marR="0" rtl="0" algn="r">
              <a:spcBef>
                <a:spcPts val="0"/>
              </a:spcBef>
              <a:buSzPct val="25000"/>
              <a:buNone/>
            </a:pPr>
            <a:fld id="{00000000-1234-1234-1234-123412341234}" type="slidenum">
              <a:rPr lang="en-CA" sz="1200">
                <a:solidFill>
                  <a:schemeClr val="dk1"/>
                </a:solidFill>
                <a:latin typeface="Calibri"/>
                <a:ea typeface="Calibri"/>
                <a:cs typeface="Calibri"/>
                <a:sym typeface="Calibri"/>
              </a:rPr>
              <a:t>‹#›</a:t>
            </a:fld>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3" name="Shape 373"/>
        <p:cNvGrpSpPr/>
        <p:nvPr/>
      </p:nvGrpSpPr>
      <p:grpSpPr>
        <a:xfrm>
          <a:off x="0" y="0"/>
          <a:ext cx="0" cy="0"/>
          <a:chOff x="0" y="0"/>
          <a:chExt cx="0" cy="0"/>
        </a:xfrm>
      </p:grpSpPr>
      <p:sp>
        <p:nvSpPr>
          <p:cNvPr id="374" name="Shape 374"/>
          <p:cNvSpPr/>
          <p:nvPr>
            <p:ph idx="2" type="sldImg"/>
          </p:nvPr>
        </p:nvSpPr>
        <p:spPr>
          <a:xfrm>
            <a:off x="1204913" y="704850"/>
            <a:ext cx="4692650" cy="3519488"/>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75" name="Shape 375"/>
          <p:cNvSpPr txBox="1"/>
          <p:nvPr>
            <p:ph idx="1" type="body"/>
          </p:nvPr>
        </p:nvSpPr>
        <p:spPr>
          <a:xfrm>
            <a:off x="710248" y="4459526"/>
            <a:ext cx="5681980" cy="4224814"/>
          </a:xfrm>
          <a:prstGeom prst="rect">
            <a:avLst/>
          </a:prstGeom>
          <a:noFill/>
          <a:ln>
            <a:noFill/>
          </a:ln>
        </p:spPr>
        <p:txBody>
          <a:bodyPr anchorCtr="0" anchor="t" bIns="47100" lIns="94225" rIns="94225" wrap="square" tIns="47100">
            <a:noAutofit/>
          </a:bodyPr>
          <a:lstStyle/>
          <a:p>
            <a:pPr indent="0" lvl="0" marL="0" marR="0" rtl="0" algn="l">
              <a:spcBef>
                <a:spcPts val="0"/>
              </a:spcBef>
              <a:buSzPct val="25000"/>
              <a:buNone/>
            </a:pPr>
            <a:r>
              <a:rPr lang="en-CA"/>
              <a:t>BW - Go Noodle </a:t>
            </a:r>
          </a:p>
        </p:txBody>
      </p:sp>
      <p:sp>
        <p:nvSpPr>
          <p:cNvPr id="376" name="Shape 376"/>
          <p:cNvSpPr txBox="1"/>
          <p:nvPr>
            <p:ph idx="12" type="sldNum"/>
          </p:nvPr>
        </p:nvSpPr>
        <p:spPr>
          <a:xfrm>
            <a:off x="4023092" y="8917422"/>
            <a:ext cx="3077739" cy="469424"/>
          </a:xfrm>
          <a:prstGeom prst="rect">
            <a:avLst/>
          </a:prstGeom>
          <a:noFill/>
          <a:ln>
            <a:noFill/>
          </a:ln>
        </p:spPr>
        <p:txBody>
          <a:bodyPr anchorCtr="0" anchor="b" bIns="47100" lIns="94225" rIns="94225" wrap="square" tIns="47100">
            <a:noAutofit/>
          </a:bodyPr>
          <a:lstStyle/>
          <a:p>
            <a:pPr indent="0" lvl="0" marL="0" marR="0" rtl="0" algn="r">
              <a:spcBef>
                <a:spcPts val="0"/>
              </a:spcBef>
              <a:buSzPct val="25000"/>
              <a:buNone/>
            </a:pPr>
            <a:fld id="{00000000-1234-1234-1234-123412341234}" type="slidenum">
              <a:rPr lang="en-CA" sz="1200">
                <a:solidFill>
                  <a:schemeClr val="dk1"/>
                </a:solidFill>
                <a:latin typeface="Calibri"/>
                <a:ea typeface="Calibri"/>
                <a:cs typeface="Calibri"/>
                <a:sym typeface="Calibri"/>
              </a:rPr>
              <a:t>‹#›</a:t>
            </a:fld>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2" name="Shape 382"/>
        <p:cNvGrpSpPr/>
        <p:nvPr/>
      </p:nvGrpSpPr>
      <p:grpSpPr>
        <a:xfrm>
          <a:off x="0" y="0"/>
          <a:ext cx="0" cy="0"/>
          <a:chOff x="0" y="0"/>
          <a:chExt cx="0" cy="0"/>
        </a:xfrm>
      </p:grpSpPr>
      <p:sp>
        <p:nvSpPr>
          <p:cNvPr id="383" name="Shape 383"/>
          <p:cNvSpPr txBox="1"/>
          <p:nvPr>
            <p:ph idx="1" type="body"/>
          </p:nvPr>
        </p:nvSpPr>
        <p:spPr>
          <a:xfrm>
            <a:off x="710248" y="4459526"/>
            <a:ext cx="5681980" cy="4224814"/>
          </a:xfrm>
          <a:prstGeom prst="rect">
            <a:avLst/>
          </a:prstGeom>
        </p:spPr>
        <p:txBody>
          <a:bodyPr anchorCtr="0" anchor="t" bIns="91425" lIns="91425" rIns="91425" wrap="square" tIns="91425">
            <a:noAutofit/>
          </a:bodyPr>
          <a:lstStyle/>
          <a:p>
            <a:pPr lvl="0">
              <a:spcBef>
                <a:spcPts val="0"/>
              </a:spcBef>
              <a:buNone/>
            </a:pPr>
            <a:r>
              <a:rPr lang="en-CA"/>
              <a:t>OT at your school is a great resource - if not this site is </a:t>
            </a:r>
            <a:r>
              <a:rPr lang="en-CA"/>
              <a:t>recommended</a:t>
            </a:r>
            <a:r>
              <a:rPr lang="en-CA"/>
              <a:t> - lots of other sites </a:t>
            </a:r>
          </a:p>
        </p:txBody>
      </p:sp>
      <p:sp>
        <p:nvSpPr>
          <p:cNvPr id="384" name="Shape 384"/>
          <p:cNvSpPr/>
          <p:nvPr>
            <p:ph idx="2" type="sldImg"/>
          </p:nvPr>
        </p:nvSpPr>
        <p:spPr>
          <a:xfrm>
            <a:off x="1204913" y="704850"/>
            <a:ext cx="4692650" cy="3519488"/>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0" name="Shape 390"/>
        <p:cNvGrpSpPr/>
        <p:nvPr/>
      </p:nvGrpSpPr>
      <p:grpSpPr>
        <a:xfrm>
          <a:off x="0" y="0"/>
          <a:ext cx="0" cy="0"/>
          <a:chOff x="0" y="0"/>
          <a:chExt cx="0" cy="0"/>
        </a:xfrm>
      </p:grpSpPr>
      <p:sp>
        <p:nvSpPr>
          <p:cNvPr id="391" name="Shape 391"/>
          <p:cNvSpPr txBox="1"/>
          <p:nvPr>
            <p:ph idx="1" type="body"/>
          </p:nvPr>
        </p:nvSpPr>
        <p:spPr>
          <a:xfrm>
            <a:off x="710248" y="4459526"/>
            <a:ext cx="5681980" cy="4224814"/>
          </a:xfrm>
          <a:prstGeom prst="rect">
            <a:avLst/>
          </a:prstGeom>
        </p:spPr>
        <p:txBody>
          <a:bodyPr anchorCtr="0" anchor="t" bIns="91425" lIns="91425" rIns="91425" wrap="square" tIns="91425">
            <a:noAutofit/>
          </a:bodyPr>
          <a:lstStyle/>
          <a:p>
            <a:pPr lvl="0">
              <a:spcBef>
                <a:spcPts val="0"/>
              </a:spcBef>
              <a:buNone/>
            </a:pPr>
            <a:r>
              <a:rPr lang="en-CA"/>
              <a:t>BW - Classmates, you and student, communication with teacher (how long) </a:t>
            </a:r>
          </a:p>
        </p:txBody>
      </p:sp>
      <p:sp>
        <p:nvSpPr>
          <p:cNvPr id="392" name="Shape 392"/>
          <p:cNvSpPr/>
          <p:nvPr>
            <p:ph idx="2" type="sldImg"/>
          </p:nvPr>
        </p:nvSpPr>
        <p:spPr>
          <a:xfrm>
            <a:off x="1204913" y="704850"/>
            <a:ext cx="4692650" cy="3519488"/>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7" name="Shape 397"/>
        <p:cNvGrpSpPr/>
        <p:nvPr/>
      </p:nvGrpSpPr>
      <p:grpSpPr>
        <a:xfrm>
          <a:off x="0" y="0"/>
          <a:ext cx="0" cy="0"/>
          <a:chOff x="0" y="0"/>
          <a:chExt cx="0" cy="0"/>
        </a:xfrm>
      </p:grpSpPr>
      <p:sp>
        <p:nvSpPr>
          <p:cNvPr id="398" name="Shape 398"/>
          <p:cNvSpPr/>
          <p:nvPr>
            <p:ph idx="2" type="sldImg"/>
          </p:nvPr>
        </p:nvSpPr>
        <p:spPr>
          <a:xfrm>
            <a:off x="1204913" y="704850"/>
            <a:ext cx="4692600" cy="35196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99" name="Shape 399"/>
          <p:cNvSpPr txBox="1"/>
          <p:nvPr>
            <p:ph idx="1" type="body"/>
          </p:nvPr>
        </p:nvSpPr>
        <p:spPr>
          <a:xfrm>
            <a:off x="710248" y="4459526"/>
            <a:ext cx="5682000" cy="4224900"/>
          </a:xfrm>
          <a:prstGeom prst="rect">
            <a:avLst/>
          </a:prstGeom>
          <a:noFill/>
          <a:ln>
            <a:noFill/>
          </a:ln>
        </p:spPr>
        <p:txBody>
          <a:bodyPr anchorCtr="0" anchor="t" bIns="47100" lIns="94225" rIns="94225" wrap="square" tIns="47100">
            <a:noAutofit/>
          </a:bodyPr>
          <a:lstStyle/>
          <a:p>
            <a:pPr indent="0" lvl="0" marL="0" marR="0" rtl="0" algn="l">
              <a:spcBef>
                <a:spcPts val="0"/>
              </a:spcBef>
              <a:buSzPct val="25000"/>
              <a:buNone/>
            </a:pPr>
            <a:r>
              <a:rPr lang="en-CA"/>
              <a:t>BW - Go Noodle </a:t>
            </a:r>
          </a:p>
        </p:txBody>
      </p:sp>
      <p:sp>
        <p:nvSpPr>
          <p:cNvPr id="400" name="Shape 400"/>
          <p:cNvSpPr txBox="1"/>
          <p:nvPr>
            <p:ph idx="12" type="sldNum"/>
          </p:nvPr>
        </p:nvSpPr>
        <p:spPr>
          <a:xfrm>
            <a:off x="4023092" y="8917422"/>
            <a:ext cx="3077700" cy="469500"/>
          </a:xfrm>
          <a:prstGeom prst="rect">
            <a:avLst/>
          </a:prstGeom>
          <a:noFill/>
          <a:ln>
            <a:noFill/>
          </a:ln>
        </p:spPr>
        <p:txBody>
          <a:bodyPr anchorCtr="0" anchor="b" bIns="47100" lIns="94225" rIns="94225" wrap="square" tIns="47100">
            <a:noAutofit/>
          </a:bodyPr>
          <a:lstStyle/>
          <a:p>
            <a:pPr indent="0" lvl="0" marL="0" marR="0" rtl="0" algn="r">
              <a:spcBef>
                <a:spcPts val="0"/>
              </a:spcBef>
              <a:buSzPct val="25000"/>
              <a:buNone/>
            </a:pPr>
            <a:fld id="{00000000-1234-1234-1234-123412341234}" type="slidenum">
              <a:rPr lang="en-CA" sz="1200">
                <a:solidFill>
                  <a:schemeClr val="dk1"/>
                </a:solidFill>
                <a:latin typeface="Calibri"/>
                <a:ea typeface="Calibri"/>
                <a:cs typeface="Calibri"/>
                <a:sym typeface="Calibri"/>
              </a:rPr>
              <a:t>‹#›</a:t>
            </a:fld>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7" name="Shape 407"/>
        <p:cNvGrpSpPr/>
        <p:nvPr/>
      </p:nvGrpSpPr>
      <p:grpSpPr>
        <a:xfrm>
          <a:off x="0" y="0"/>
          <a:ext cx="0" cy="0"/>
          <a:chOff x="0" y="0"/>
          <a:chExt cx="0" cy="0"/>
        </a:xfrm>
      </p:grpSpPr>
      <p:sp>
        <p:nvSpPr>
          <p:cNvPr id="408" name="Shape 408"/>
          <p:cNvSpPr/>
          <p:nvPr>
            <p:ph idx="2" type="sldImg"/>
          </p:nvPr>
        </p:nvSpPr>
        <p:spPr>
          <a:xfrm>
            <a:off x="1204913" y="704850"/>
            <a:ext cx="4692650" cy="3519488"/>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409" name="Shape 409"/>
          <p:cNvSpPr txBox="1"/>
          <p:nvPr>
            <p:ph idx="1" type="body"/>
          </p:nvPr>
        </p:nvSpPr>
        <p:spPr>
          <a:xfrm>
            <a:off x="710248" y="4459526"/>
            <a:ext cx="5681980" cy="4224814"/>
          </a:xfrm>
          <a:prstGeom prst="rect">
            <a:avLst/>
          </a:prstGeom>
          <a:noFill/>
          <a:ln>
            <a:noFill/>
          </a:ln>
        </p:spPr>
        <p:txBody>
          <a:bodyPr anchorCtr="0" anchor="t" bIns="47100" lIns="94225" rIns="94225" wrap="square" tIns="471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410" name="Shape 410"/>
          <p:cNvSpPr txBox="1"/>
          <p:nvPr>
            <p:ph idx="12" type="sldNum"/>
          </p:nvPr>
        </p:nvSpPr>
        <p:spPr>
          <a:xfrm>
            <a:off x="4023092" y="8917422"/>
            <a:ext cx="3077739" cy="469424"/>
          </a:xfrm>
          <a:prstGeom prst="rect">
            <a:avLst/>
          </a:prstGeom>
          <a:noFill/>
          <a:ln>
            <a:noFill/>
          </a:ln>
        </p:spPr>
        <p:txBody>
          <a:bodyPr anchorCtr="0" anchor="b" bIns="47100" lIns="94225" rIns="94225" wrap="square" tIns="47100">
            <a:noAutofit/>
          </a:bodyPr>
          <a:lstStyle/>
          <a:p>
            <a:pPr indent="0" lvl="0" marL="0" marR="0" rtl="0" algn="r">
              <a:spcBef>
                <a:spcPts val="0"/>
              </a:spcBef>
              <a:buSzPct val="25000"/>
              <a:buNone/>
            </a:pPr>
            <a:fld id="{00000000-1234-1234-1234-123412341234}" type="slidenum">
              <a:rPr lang="en-CA" sz="1200">
                <a:solidFill>
                  <a:schemeClr val="dk1"/>
                </a:solidFill>
                <a:latin typeface="Calibri"/>
                <a:ea typeface="Calibri"/>
                <a:cs typeface="Calibri"/>
                <a:sym typeface="Calibri"/>
              </a:rPr>
              <a:t>‹#›</a:t>
            </a:fld>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6" name="Shape 416"/>
        <p:cNvGrpSpPr/>
        <p:nvPr/>
      </p:nvGrpSpPr>
      <p:grpSpPr>
        <a:xfrm>
          <a:off x="0" y="0"/>
          <a:ext cx="0" cy="0"/>
          <a:chOff x="0" y="0"/>
          <a:chExt cx="0" cy="0"/>
        </a:xfrm>
      </p:grpSpPr>
      <p:sp>
        <p:nvSpPr>
          <p:cNvPr id="417" name="Shape 417"/>
          <p:cNvSpPr/>
          <p:nvPr>
            <p:ph idx="2" type="sldImg"/>
          </p:nvPr>
        </p:nvSpPr>
        <p:spPr>
          <a:xfrm>
            <a:off x="1204913" y="704850"/>
            <a:ext cx="4692650" cy="3519488"/>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418" name="Shape 418"/>
          <p:cNvSpPr txBox="1"/>
          <p:nvPr>
            <p:ph idx="1" type="body"/>
          </p:nvPr>
        </p:nvSpPr>
        <p:spPr>
          <a:xfrm>
            <a:off x="710248" y="4459526"/>
            <a:ext cx="5681980" cy="4224814"/>
          </a:xfrm>
          <a:prstGeom prst="rect">
            <a:avLst/>
          </a:prstGeom>
          <a:noFill/>
          <a:ln>
            <a:noFill/>
          </a:ln>
        </p:spPr>
        <p:txBody>
          <a:bodyPr anchorCtr="0" anchor="t" bIns="47100" lIns="94225" rIns="94225" wrap="square" tIns="471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419" name="Shape 419"/>
          <p:cNvSpPr txBox="1"/>
          <p:nvPr>
            <p:ph idx="12" type="sldNum"/>
          </p:nvPr>
        </p:nvSpPr>
        <p:spPr>
          <a:xfrm>
            <a:off x="4023092" y="8917422"/>
            <a:ext cx="3077739" cy="469424"/>
          </a:xfrm>
          <a:prstGeom prst="rect">
            <a:avLst/>
          </a:prstGeom>
          <a:noFill/>
          <a:ln>
            <a:noFill/>
          </a:ln>
        </p:spPr>
        <p:txBody>
          <a:bodyPr anchorCtr="0" anchor="b" bIns="47100" lIns="94225" rIns="94225" wrap="square" tIns="47100">
            <a:noAutofit/>
          </a:bodyPr>
          <a:lstStyle/>
          <a:p>
            <a:pPr indent="0" lvl="0" marL="0" marR="0" rtl="0" algn="r">
              <a:spcBef>
                <a:spcPts val="0"/>
              </a:spcBef>
              <a:buSzPct val="25000"/>
              <a:buNone/>
            </a:pPr>
            <a:fld id="{00000000-1234-1234-1234-123412341234}" type="slidenum">
              <a:rPr lang="en-CA" sz="1200">
                <a:solidFill>
                  <a:schemeClr val="dk1"/>
                </a:solidFill>
                <a:latin typeface="Calibri"/>
                <a:ea typeface="Calibri"/>
                <a:cs typeface="Calibri"/>
                <a:sym typeface="Calibri"/>
              </a:rPr>
              <a:t>‹#›</a:t>
            </a:fld>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4" name="Shape 264"/>
        <p:cNvGrpSpPr/>
        <p:nvPr/>
      </p:nvGrpSpPr>
      <p:grpSpPr>
        <a:xfrm>
          <a:off x="0" y="0"/>
          <a:ext cx="0" cy="0"/>
          <a:chOff x="0" y="0"/>
          <a:chExt cx="0" cy="0"/>
        </a:xfrm>
      </p:grpSpPr>
      <p:sp>
        <p:nvSpPr>
          <p:cNvPr id="265" name="Shape 265"/>
          <p:cNvSpPr/>
          <p:nvPr>
            <p:ph idx="2" type="sldImg"/>
          </p:nvPr>
        </p:nvSpPr>
        <p:spPr>
          <a:xfrm>
            <a:off x="1204913" y="704850"/>
            <a:ext cx="4692600" cy="35196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66" name="Shape 266"/>
          <p:cNvSpPr txBox="1"/>
          <p:nvPr>
            <p:ph idx="1" type="body"/>
          </p:nvPr>
        </p:nvSpPr>
        <p:spPr>
          <a:xfrm>
            <a:off x="710248" y="4459526"/>
            <a:ext cx="5682000" cy="4224900"/>
          </a:xfrm>
          <a:prstGeom prst="rect">
            <a:avLst/>
          </a:prstGeom>
          <a:noFill/>
          <a:ln>
            <a:noFill/>
          </a:ln>
        </p:spPr>
        <p:txBody>
          <a:bodyPr anchorCtr="0" anchor="t" bIns="47100" lIns="94225" rIns="94225" wrap="square" tIns="471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267" name="Shape 267"/>
          <p:cNvSpPr txBox="1"/>
          <p:nvPr>
            <p:ph idx="12" type="sldNum"/>
          </p:nvPr>
        </p:nvSpPr>
        <p:spPr>
          <a:xfrm>
            <a:off x="4023092" y="8917422"/>
            <a:ext cx="3077700" cy="469500"/>
          </a:xfrm>
          <a:prstGeom prst="rect">
            <a:avLst/>
          </a:prstGeom>
          <a:noFill/>
          <a:ln>
            <a:noFill/>
          </a:ln>
        </p:spPr>
        <p:txBody>
          <a:bodyPr anchorCtr="0" anchor="b" bIns="47100" lIns="94225" rIns="94225" wrap="square" tIns="47100">
            <a:noAutofit/>
          </a:bodyPr>
          <a:lstStyle/>
          <a:p>
            <a:pPr indent="0" lvl="0" marL="0" marR="0" rtl="0" algn="r">
              <a:spcBef>
                <a:spcPts val="0"/>
              </a:spcBef>
              <a:buSzPct val="25000"/>
              <a:buNone/>
            </a:pPr>
            <a:fld id="{00000000-1234-1234-1234-123412341234}" type="slidenum">
              <a:rPr b="0" i="0" lang="en-CA"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5" name="Shape 425"/>
        <p:cNvGrpSpPr/>
        <p:nvPr/>
      </p:nvGrpSpPr>
      <p:grpSpPr>
        <a:xfrm>
          <a:off x="0" y="0"/>
          <a:ext cx="0" cy="0"/>
          <a:chOff x="0" y="0"/>
          <a:chExt cx="0" cy="0"/>
        </a:xfrm>
      </p:grpSpPr>
      <p:sp>
        <p:nvSpPr>
          <p:cNvPr id="426" name="Shape 426"/>
          <p:cNvSpPr/>
          <p:nvPr>
            <p:ph idx="2" type="sldImg"/>
          </p:nvPr>
        </p:nvSpPr>
        <p:spPr>
          <a:xfrm>
            <a:off x="1204913" y="704850"/>
            <a:ext cx="4692650" cy="3519488"/>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427" name="Shape 427"/>
          <p:cNvSpPr txBox="1"/>
          <p:nvPr>
            <p:ph idx="1" type="body"/>
          </p:nvPr>
        </p:nvSpPr>
        <p:spPr>
          <a:xfrm>
            <a:off x="710248" y="4459526"/>
            <a:ext cx="5681980" cy="4224814"/>
          </a:xfrm>
          <a:prstGeom prst="rect">
            <a:avLst/>
          </a:prstGeom>
          <a:noFill/>
          <a:ln>
            <a:noFill/>
          </a:ln>
        </p:spPr>
        <p:txBody>
          <a:bodyPr anchorCtr="0" anchor="t" bIns="47100" lIns="94225" rIns="94225" wrap="square" tIns="47100">
            <a:noAutofit/>
          </a:bodyPr>
          <a:lstStyle/>
          <a:p>
            <a:pPr indent="0" lvl="0" marL="0" marR="0" rtl="0" algn="l">
              <a:spcBef>
                <a:spcPts val="0"/>
              </a:spcBef>
              <a:buSzPct val="25000"/>
              <a:buNone/>
            </a:pPr>
            <a:r>
              <a:rPr lang="en-CA"/>
              <a:t>BW - less busy more focus </a:t>
            </a:r>
          </a:p>
        </p:txBody>
      </p:sp>
      <p:sp>
        <p:nvSpPr>
          <p:cNvPr id="428" name="Shape 428"/>
          <p:cNvSpPr txBox="1"/>
          <p:nvPr>
            <p:ph idx="12" type="sldNum"/>
          </p:nvPr>
        </p:nvSpPr>
        <p:spPr>
          <a:xfrm>
            <a:off x="4023092" y="8917422"/>
            <a:ext cx="3077739" cy="469424"/>
          </a:xfrm>
          <a:prstGeom prst="rect">
            <a:avLst/>
          </a:prstGeom>
          <a:noFill/>
          <a:ln>
            <a:noFill/>
          </a:ln>
        </p:spPr>
        <p:txBody>
          <a:bodyPr anchorCtr="0" anchor="b" bIns="47100" lIns="94225" rIns="94225" wrap="square" tIns="47100">
            <a:noAutofit/>
          </a:bodyPr>
          <a:lstStyle/>
          <a:p>
            <a:pPr indent="0" lvl="0" marL="0" marR="0" rtl="0" algn="r">
              <a:spcBef>
                <a:spcPts val="0"/>
              </a:spcBef>
              <a:buSzPct val="25000"/>
              <a:buNone/>
            </a:pPr>
            <a:fld id="{00000000-1234-1234-1234-123412341234}" type="slidenum">
              <a:rPr lang="en-CA" sz="1200">
                <a:solidFill>
                  <a:schemeClr val="dk1"/>
                </a:solidFill>
                <a:latin typeface="Calibri"/>
                <a:ea typeface="Calibri"/>
                <a:cs typeface="Calibri"/>
                <a:sym typeface="Calibri"/>
              </a:rPr>
              <a:t>‹#›</a:t>
            </a:fld>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5" name="Shape 435"/>
        <p:cNvGrpSpPr/>
        <p:nvPr/>
      </p:nvGrpSpPr>
      <p:grpSpPr>
        <a:xfrm>
          <a:off x="0" y="0"/>
          <a:ext cx="0" cy="0"/>
          <a:chOff x="0" y="0"/>
          <a:chExt cx="0" cy="0"/>
        </a:xfrm>
      </p:grpSpPr>
      <p:sp>
        <p:nvSpPr>
          <p:cNvPr id="436" name="Shape 436"/>
          <p:cNvSpPr/>
          <p:nvPr>
            <p:ph idx="2" type="sldImg"/>
          </p:nvPr>
        </p:nvSpPr>
        <p:spPr>
          <a:xfrm>
            <a:off x="1204913" y="704850"/>
            <a:ext cx="4692650" cy="3519488"/>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437" name="Shape 437"/>
          <p:cNvSpPr txBox="1"/>
          <p:nvPr>
            <p:ph idx="1" type="body"/>
          </p:nvPr>
        </p:nvSpPr>
        <p:spPr>
          <a:xfrm>
            <a:off x="710248" y="4459526"/>
            <a:ext cx="5681980" cy="4224814"/>
          </a:xfrm>
          <a:prstGeom prst="rect">
            <a:avLst/>
          </a:prstGeom>
          <a:noFill/>
          <a:ln>
            <a:noFill/>
          </a:ln>
        </p:spPr>
        <p:txBody>
          <a:bodyPr anchorCtr="0" anchor="t" bIns="47100" lIns="94225" rIns="94225" wrap="square" tIns="47100">
            <a:noAutofit/>
          </a:bodyPr>
          <a:lstStyle/>
          <a:p>
            <a:pPr indent="0" lvl="0" marL="0" marR="0" rtl="0" algn="l">
              <a:spcBef>
                <a:spcPts val="0"/>
              </a:spcBef>
              <a:buSzPct val="25000"/>
              <a:buNone/>
            </a:pPr>
            <a:r>
              <a:rPr lang="en-CA"/>
              <a:t>BW - Westshore (plugged in, fake) headphones 1/2 </a:t>
            </a:r>
          </a:p>
        </p:txBody>
      </p:sp>
      <p:sp>
        <p:nvSpPr>
          <p:cNvPr id="438" name="Shape 438"/>
          <p:cNvSpPr txBox="1"/>
          <p:nvPr>
            <p:ph idx="12" type="sldNum"/>
          </p:nvPr>
        </p:nvSpPr>
        <p:spPr>
          <a:xfrm>
            <a:off x="4023092" y="8917422"/>
            <a:ext cx="3077739" cy="469424"/>
          </a:xfrm>
          <a:prstGeom prst="rect">
            <a:avLst/>
          </a:prstGeom>
          <a:noFill/>
          <a:ln>
            <a:noFill/>
          </a:ln>
        </p:spPr>
        <p:txBody>
          <a:bodyPr anchorCtr="0" anchor="b" bIns="47100" lIns="94225" rIns="94225" wrap="square" tIns="47100">
            <a:noAutofit/>
          </a:bodyPr>
          <a:lstStyle/>
          <a:p>
            <a:pPr indent="0" lvl="0" marL="0" marR="0" rtl="0" algn="r">
              <a:spcBef>
                <a:spcPts val="0"/>
              </a:spcBef>
              <a:buSzPct val="25000"/>
              <a:buNone/>
            </a:pPr>
            <a:fld id="{00000000-1234-1234-1234-123412341234}" type="slidenum">
              <a:rPr lang="en-CA" sz="1200">
                <a:solidFill>
                  <a:schemeClr val="dk1"/>
                </a:solidFill>
                <a:latin typeface="Calibri"/>
                <a:ea typeface="Calibri"/>
                <a:cs typeface="Calibri"/>
                <a:sym typeface="Calibri"/>
              </a:rPr>
              <a:t>‹#›</a:t>
            </a:fld>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5" name="Shape 445"/>
        <p:cNvGrpSpPr/>
        <p:nvPr/>
      </p:nvGrpSpPr>
      <p:grpSpPr>
        <a:xfrm>
          <a:off x="0" y="0"/>
          <a:ext cx="0" cy="0"/>
          <a:chOff x="0" y="0"/>
          <a:chExt cx="0" cy="0"/>
        </a:xfrm>
      </p:grpSpPr>
      <p:sp>
        <p:nvSpPr>
          <p:cNvPr id="446" name="Shape 446"/>
          <p:cNvSpPr/>
          <p:nvPr>
            <p:ph idx="2" type="sldImg"/>
          </p:nvPr>
        </p:nvSpPr>
        <p:spPr>
          <a:xfrm>
            <a:off x="1204913" y="704850"/>
            <a:ext cx="4692650" cy="3519488"/>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447" name="Shape 447"/>
          <p:cNvSpPr txBox="1"/>
          <p:nvPr>
            <p:ph idx="1" type="body"/>
          </p:nvPr>
        </p:nvSpPr>
        <p:spPr>
          <a:xfrm>
            <a:off x="710248" y="4459526"/>
            <a:ext cx="5681980" cy="4224814"/>
          </a:xfrm>
          <a:prstGeom prst="rect">
            <a:avLst/>
          </a:prstGeom>
          <a:noFill/>
          <a:ln>
            <a:noFill/>
          </a:ln>
        </p:spPr>
        <p:txBody>
          <a:bodyPr anchorCtr="0" anchor="t" bIns="47100" lIns="94225" rIns="94225" wrap="square" tIns="47100">
            <a:noAutofit/>
          </a:bodyPr>
          <a:lstStyle/>
          <a:p>
            <a:pPr indent="0" lvl="0" marL="0" marR="0" rtl="0" algn="l">
              <a:spcBef>
                <a:spcPts val="0"/>
              </a:spcBef>
              <a:buSzPct val="25000"/>
              <a:buNone/>
            </a:pPr>
            <a:r>
              <a:rPr lang="en-CA"/>
              <a:t>BW - Silent reading-focus/escape/less bolting </a:t>
            </a:r>
          </a:p>
        </p:txBody>
      </p:sp>
      <p:sp>
        <p:nvSpPr>
          <p:cNvPr id="448" name="Shape 448"/>
          <p:cNvSpPr txBox="1"/>
          <p:nvPr>
            <p:ph idx="12" type="sldNum"/>
          </p:nvPr>
        </p:nvSpPr>
        <p:spPr>
          <a:xfrm>
            <a:off x="4023092" y="8917422"/>
            <a:ext cx="3077739" cy="469424"/>
          </a:xfrm>
          <a:prstGeom prst="rect">
            <a:avLst/>
          </a:prstGeom>
          <a:noFill/>
          <a:ln>
            <a:noFill/>
          </a:ln>
        </p:spPr>
        <p:txBody>
          <a:bodyPr anchorCtr="0" anchor="b" bIns="47100" lIns="94225" rIns="94225" wrap="square" tIns="47100">
            <a:noAutofit/>
          </a:bodyPr>
          <a:lstStyle/>
          <a:p>
            <a:pPr indent="0" lvl="0" marL="0" marR="0" rtl="0" algn="r">
              <a:spcBef>
                <a:spcPts val="0"/>
              </a:spcBef>
              <a:buSzPct val="25000"/>
              <a:buNone/>
            </a:pPr>
            <a:fld id="{00000000-1234-1234-1234-123412341234}" type="slidenum">
              <a:rPr lang="en-CA" sz="1200">
                <a:solidFill>
                  <a:schemeClr val="dk1"/>
                </a:solidFill>
                <a:latin typeface="Calibri"/>
                <a:ea typeface="Calibri"/>
                <a:cs typeface="Calibri"/>
                <a:sym typeface="Calibri"/>
              </a:rPr>
              <a:t>‹#›</a:t>
            </a:fld>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4" name="Shape 454"/>
        <p:cNvGrpSpPr/>
        <p:nvPr/>
      </p:nvGrpSpPr>
      <p:grpSpPr>
        <a:xfrm>
          <a:off x="0" y="0"/>
          <a:ext cx="0" cy="0"/>
          <a:chOff x="0" y="0"/>
          <a:chExt cx="0" cy="0"/>
        </a:xfrm>
      </p:grpSpPr>
      <p:sp>
        <p:nvSpPr>
          <p:cNvPr id="455" name="Shape 455"/>
          <p:cNvSpPr/>
          <p:nvPr>
            <p:ph idx="2" type="sldImg"/>
          </p:nvPr>
        </p:nvSpPr>
        <p:spPr>
          <a:xfrm>
            <a:off x="1204913" y="704850"/>
            <a:ext cx="4692650" cy="3519488"/>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456" name="Shape 456"/>
          <p:cNvSpPr txBox="1"/>
          <p:nvPr>
            <p:ph idx="1" type="body"/>
          </p:nvPr>
        </p:nvSpPr>
        <p:spPr>
          <a:xfrm>
            <a:off x="710248" y="4459526"/>
            <a:ext cx="5681980" cy="4224814"/>
          </a:xfrm>
          <a:prstGeom prst="rect">
            <a:avLst/>
          </a:prstGeom>
          <a:noFill/>
          <a:ln>
            <a:noFill/>
          </a:ln>
        </p:spPr>
        <p:txBody>
          <a:bodyPr anchorCtr="0" anchor="t" bIns="47100" lIns="94225" rIns="94225" wrap="square" tIns="471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457" name="Shape 457"/>
          <p:cNvSpPr txBox="1"/>
          <p:nvPr>
            <p:ph idx="12" type="sldNum"/>
          </p:nvPr>
        </p:nvSpPr>
        <p:spPr>
          <a:xfrm>
            <a:off x="4023092" y="8917422"/>
            <a:ext cx="3077739" cy="469424"/>
          </a:xfrm>
          <a:prstGeom prst="rect">
            <a:avLst/>
          </a:prstGeom>
          <a:noFill/>
          <a:ln>
            <a:noFill/>
          </a:ln>
        </p:spPr>
        <p:txBody>
          <a:bodyPr anchorCtr="0" anchor="b" bIns="47100" lIns="94225" rIns="94225" wrap="square" tIns="47100">
            <a:noAutofit/>
          </a:bodyPr>
          <a:lstStyle/>
          <a:p>
            <a:pPr indent="0" lvl="0" marL="0" marR="0" rtl="0" algn="r">
              <a:spcBef>
                <a:spcPts val="0"/>
              </a:spcBef>
              <a:buSzPct val="25000"/>
              <a:buNone/>
            </a:pPr>
            <a:fld id="{00000000-1234-1234-1234-123412341234}" type="slidenum">
              <a:rPr lang="en-CA" sz="1200">
                <a:solidFill>
                  <a:schemeClr val="dk1"/>
                </a:solidFill>
                <a:latin typeface="Calibri"/>
                <a:ea typeface="Calibri"/>
                <a:cs typeface="Calibri"/>
                <a:sym typeface="Calibri"/>
              </a:rPr>
              <a:t>‹#›</a:t>
            </a:fld>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2" name="Shape 462"/>
        <p:cNvGrpSpPr/>
        <p:nvPr/>
      </p:nvGrpSpPr>
      <p:grpSpPr>
        <a:xfrm>
          <a:off x="0" y="0"/>
          <a:ext cx="0" cy="0"/>
          <a:chOff x="0" y="0"/>
          <a:chExt cx="0" cy="0"/>
        </a:xfrm>
      </p:grpSpPr>
      <p:sp>
        <p:nvSpPr>
          <p:cNvPr id="463" name="Shape 463"/>
          <p:cNvSpPr/>
          <p:nvPr>
            <p:ph idx="2" type="sldImg"/>
          </p:nvPr>
        </p:nvSpPr>
        <p:spPr>
          <a:xfrm>
            <a:off x="1204913" y="704850"/>
            <a:ext cx="4692650" cy="3519488"/>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464" name="Shape 464"/>
          <p:cNvSpPr txBox="1"/>
          <p:nvPr>
            <p:ph idx="1" type="body"/>
          </p:nvPr>
        </p:nvSpPr>
        <p:spPr>
          <a:xfrm>
            <a:off x="710248" y="4459526"/>
            <a:ext cx="5681980" cy="4224814"/>
          </a:xfrm>
          <a:prstGeom prst="rect">
            <a:avLst/>
          </a:prstGeom>
          <a:noFill/>
          <a:ln>
            <a:noFill/>
          </a:ln>
        </p:spPr>
        <p:txBody>
          <a:bodyPr anchorCtr="0" anchor="t" bIns="47100" lIns="94225" rIns="94225" wrap="square" tIns="47100">
            <a:noAutofit/>
          </a:bodyPr>
          <a:lstStyle/>
          <a:p>
            <a:pPr indent="-214376" lvl="0" marL="342900" rtl="0">
              <a:spcBef>
                <a:spcPts val="480"/>
              </a:spcBef>
              <a:buClr>
                <a:schemeClr val="accent1"/>
              </a:buClr>
              <a:buSzPct val="100000"/>
              <a:buFont typeface="Noto Sans Symbols"/>
              <a:buChar char="○"/>
            </a:pPr>
            <a:r>
              <a:rPr lang="en-CA" sz="800">
                <a:solidFill>
                  <a:schemeClr val="dk2"/>
                </a:solidFill>
                <a:latin typeface="Century Gothic"/>
                <a:ea typeface="Century Gothic"/>
                <a:cs typeface="Century Gothic"/>
                <a:sym typeface="Century Gothic"/>
              </a:rPr>
              <a:t>All day we are making requests, presenting information, offering feedback and giving directions.</a:t>
            </a:r>
          </a:p>
          <a:p>
            <a:pPr indent="-214376" lvl="0" marL="342900" rtl="0">
              <a:spcBef>
                <a:spcPts val="480"/>
              </a:spcBef>
              <a:buClr>
                <a:schemeClr val="accent1"/>
              </a:buClr>
              <a:buSzPct val="100000"/>
              <a:buFont typeface="Noto Sans Symbols"/>
              <a:buChar char="○"/>
            </a:pPr>
            <a:r>
              <a:rPr lang="en-CA" sz="800">
                <a:solidFill>
                  <a:schemeClr val="dk2"/>
                </a:solidFill>
                <a:latin typeface="Century Gothic"/>
                <a:ea typeface="Century Gothic"/>
                <a:cs typeface="Century Gothic"/>
                <a:sym typeface="Century Gothic"/>
              </a:rPr>
              <a:t>Many of our students arrive at school anxious. Anxiety inhibits effective communication and comprehension.</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465" name="Shape 465"/>
          <p:cNvSpPr txBox="1"/>
          <p:nvPr>
            <p:ph idx="12" type="sldNum"/>
          </p:nvPr>
        </p:nvSpPr>
        <p:spPr>
          <a:xfrm>
            <a:off x="4023092" y="8917422"/>
            <a:ext cx="3077739" cy="469424"/>
          </a:xfrm>
          <a:prstGeom prst="rect">
            <a:avLst/>
          </a:prstGeom>
          <a:noFill/>
          <a:ln>
            <a:noFill/>
          </a:ln>
        </p:spPr>
        <p:txBody>
          <a:bodyPr anchorCtr="0" anchor="b" bIns="47100" lIns="94225" rIns="94225" wrap="square" tIns="47100">
            <a:noAutofit/>
          </a:bodyPr>
          <a:lstStyle/>
          <a:p>
            <a:pPr indent="0" lvl="0" marL="0" marR="0" rtl="0" algn="r">
              <a:spcBef>
                <a:spcPts val="0"/>
              </a:spcBef>
              <a:buSzPct val="25000"/>
              <a:buNone/>
            </a:pPr>
            <a:fld id="{00000000-1234-1234-1234-123412341234}" type="slidenum">
              <a:rPr lang="en-CA" sz="1200">
                <a:solidFill>
                  <a:schemeClr val="dk1"/>
                </a:solidFill>
                <a:latin typeface="Calibri"/>
                <a:ea typeface="Calibri"/>
                <a:cs typeface="Calibri"/>
                <a:sym typeface="Calibri"/>
              </a:rPr>
              <a:t>‹#›</a:t>
            </a:fld>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1" name="Shape 471"/>
        <p:cNvGrpSpPr/>
        <p:nvPr/>
      </p:nvGrpSpPr>
      <p:grpSpPr>
        <a:xfrm>
          <a:off x="0" y="0"/>
          <a:ext cx="0" cy="0"/>
          <a:chOff x="0" y="0"/>
          <a:chExt cx="0" cy="0"/>
        </a:xfrm>
      </p:grpSpPr>
      <p:sp>
        <p:nvSpPr>
          <p:cNvPr id="472" name="Shape 472"/>
          <p:cNvSpPr/>
          <p:nvPr>
            <p:ph idx="2" type="sldImg"/>
          </p:nvPr>
        </p:nvSpPr>
        <p:spPr>
          <a:xfrm>
            <a:off x="1204913" y="704850"/>
            <a:ext cx="4692650" cy="3519488"/>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473" name="Shape 473"/>
          <p:cNvSpPr txBox="1"/>
          <p:nvPr>
            <p:ph idx="1" type="body"/>
          </p:nvPr>
        </p:nvSpPr>
        <p:spPr>
          <a:xfrm>
            <a:off x="710248" y="4459526"/>
            <a:ext cx="5681980" cy="4224814"/>
          </a:xfrm>
          <a:prstGeom prst="rect">
            <a:avLst/>
          </a:prstGeom>
          <a:noFill/>
          <a:ln>
            <a:noFill/>
          </a:ln>
        </p:spPr>
        <p:txBody>
          <a:bodyPr anchorCtr="0" anchor="t" bIns="47100" lIns="94225" rIns="94225" wrap="square" tIns="471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474" name="Shape 474"/>
          <p:cNvSpPr txBox="1"/>
          <p:nvPr>
            <p:ph idx="12" type="sldNum"/>
          </p:nvPr>
        </p:nvSpPr>
        <p:spPr>
          <a:xfrm>
            <a:off x="4023092" y="8917422"/>
            <a:ext cx="3077739" cy="469424"/>
          </a:xfrm>
          <a:prstGeom prst="rect">
            <a:avLst/>
          </a:prstGeom>
          <a:noFill/>
          <a:ln>
            <a:noFill/>
          </a:ln>
        </p:spPr>
        <p:txBody>
          <a:bodyPr anchorCtr="0" anchor="b" bIns="47100" lIns="94225" rIns="94225" wrap="square" tIns="47100">
            <a:noAutofit/>
          </a:bodyPr>
          <a:lstStyle/>
          <a:p>
            <a:pPr indent="0" lvl="0" marL="0" marR="0" rtl="0" algn="r">
              <a:spcBef>
                <a:spcPts val="0"/>
              </a:spcBef>
              <a:buSzPct val="25000"/>
              <a:buNone/>
            </a:pPr>
            <a:fld id="{00000000-1234-1234-1234-123412341234}" type="slidenum">
              <a:rPr lang="en-CA" sz="1200">
                <a:solidFill>
                  <a:schemeClr val="dk1"/>
                </a:solidFill>
                <a:latin typeface="Calibri"/>
                <a:ea typeface="Calibri"/>
                <a:cs typeface="Calibri"/>
                <a:sym typeface="Calibri"/>
              </a:rPr>
              <a:t>‹#›</a:t>
            </a:fld>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0" name="Shape 480"/>
        <p:cNvGrpSpPr/>
        <p:nvPr/>
      </p:nvGrpSpPr>
      <p:grpSpPr>
        <a:xfrm>
          <a:off x="0" y="0"/>
          <a:ext cx="0" cy="0"/>
          <a:chOff x="0" y="0"/>
          <a:chExt cx="0" cy="0"/>
        </a:xfrm>
      </p:grpSpPr>
      <p:sp>
        <p:nvSpPr>
          <p:cNvPr id="481" name="Shape 481"/>
          <p:cNvSpPr/>
          <p:nvPr>
            <p:ph idx="2" type="sldImg"/>
          </p:nvPr>
        </p:nvSpPr>
        <p:spPr>
          <a:xfrm>
            <a:off x="1204913" y="704850"/>
            <a:ext cx="4692650" cy="3519488"/>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482" name="Shape 482"/>
          <p:cNvSpPr txBox="1"/>
          <p:nvPr>
            <p:ph idx="1" type="body"/>
          </p:nvPr>
        </p:nvSpPr>
        <p:spPr>
          <a:xfrm>
            <a:off x="710248" y="4459526"/>
            <a:ext cx="5681980" cy="4224814"/>
          </a:xfrm>
          <a:prstGeom prst="rect">
            <a:avLst/>
          </a:prstGeom>
          <a:noFill/>
          <a:ln>
            <a:noFill/>
          </a:ln>
        </p:spPr>
        <p:txBody>
          <a:bodyPr anchorCtr="0" anchor="t" bIns="47100" lIns="94225" rIns="94225" wrap="square" tIns="471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483" name="Shape 483"/>
          <p:cNvSpPr txBox="1"/>
          <p:nvPr>
            <p:ph idx="12" type="sldNum"/>
          </p:nvPr>
        </p:nvSpPr>
        <p:spPr>
          <a:xfrm>
            <a:off x="4023092" y="8917422"/>
            <a:ext cx="3077739" cy="469424"/>
          </a:xfrm>
          <a:prstGeom prst="rect">
            <a:avLst/>
          </a:prstGeom>
          <a:noFill/>
          <a:ln>
            <a:noFill/>
          </a:ln>
        </p:spPr>
        <p:txBody>
          <a:bodyPr anchorCtr="0" anchor="b" bIns="47100" lIns="94225" rIns="94225" wrap="square" tIns="47100">
            <a:noAutofit/>
          </a:bodyPr>
          <a:lstStyle/>
          <a:p>
            <a:pPr indent="0" lvl="0" marL="0" marR="0" rtl="0" algn="r">
              <a:spcBef>
                <a:spcPts val="0"/>
              </a:spcBef>
              <a:buSzPct val="25000"/>
              <a:buNone/>
            </a:pPr>
            <a:fld id="{00000000-1234-1234-1234-123412341234}" type="slidenum">
              <a:rPr lang="en-CA" sz="1200">
                <a:solidFill>
                  <a:schemeClr val="dk1"/>
                </a:solidFill>
                <a:latin typeface="Calibri"/>
                <a:ea typeface="Calibri"/>
                <a:cs typeface="Calibri"/>
                <a:sym typeface="Calibri"/>
              </a:rPr>
              <a:t>‹#›</a:t>
            </a:fld>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9" name="Shape 489"/>
        <p:cNvGrpSpPr/>
        <p:nvPr/>
      </p:nvGrpSpPr>
      <p:grpSpPr>
        <a:xfrm>
          <a:off x="0" y="0"/>
          <a:ext cx="0" cy="0"/>
          <a:chOff x="0" y="0"/>
          <a:chExt cx="0" cy="0"/>
        </a:xfrm>
      </p:grpSpPr>
      <p:sp>
        <p:nvSpPr>
          <p:cNvPr id="490" name="Shape 490"/>
          <p:cNvSpPr/>
          <p:nvPr>
            <p:ph idx="2" type="sldImg"/>
          </p:nvPr>
        </p:nvSpPr>
        <p:spPr>
          <a:xfrm>
            <a:off x="1204913" y="704850"/>
            <a:ext cx="4692650" cy="3519488"/>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491" name="Shape 491"/>
          <p:cNvSpPr txBox="1"/>
          <p:nvPr>
            <p:ph idx="1" type="body"/>
          </p:nvPr>
        </p:nvSpPr>
        <p:spPr>
          <a:xfrm>
            <a:off x="710248" y="4459526"/>
            <a:ext cx="5681980" cy="4224814"/>
          </a:xfrm>
          <a:prstGeom prst="rect">
            <a:avLst/>
          </a:prstGeom>
          <a:noFill/>
          <a:ln>
            <a:noFill/>
          </a:ln>
        </p:spPr>
        <p:txBody>
          <a:bodyPr anchorCtr="0" anchor="t" bIns="47100" lIns="94225" rIns="94225" wrap="square" tIns="471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492" name="Shape 492"/>
          <p:cNvSpPr txBox="1"/>
          <p:nvPr>
            <p:ph idx="12" type="sldNum"/>
          </p:nvPr>
        </p:nvSpPr>
        <p:spPr>
          <a:xfrm>
            <a:off x="4023092" y="8917422"/>
            <a:ext cx="3077739" cy="469424"/>
          </a:xfrm>
          <a:prstGeom prst="rect">
            <a:avLst/>
          </a:prstGeom>
          <a:noFill/>
          <a:ln>
            <a:noFill/>
          </a:ln>
        </p:spPr>
        <p:txBody>
          <a:bodyPr anchorCtr="0" anchor="b" bIns="47100" lIns="94225" rIns="94225" wrap="square" tIns="47100">
            <a:noAutofit/>
          </a:bodyPr>
          <a:lstStyle/>
          <a:p>
            <a:pPr indent="0" lvl="0" marL="0" marR="0" rtl="0" algn="r">
              <a:spcBef>
                <a:spcPts val="0"/>
              </a:spcBef>
              <a:buSzPct val="25000"/>
              <a:buNone/>
            </a:pPr>
            <a:fld id="{00000000-1234-1234-1234-123412341234}" type="slidenum">
              <a:rPr lang="en-CA" sz="1200">
                <a:solidFill>
                  <a:schemeClr val="dk1"/>
                </a:solidFill>
                <a:latin typeface="Calibri"/>
                <a:ea typeface="Calibri"/>
                <a:cs typeface="Calibri"/>
                <a:sym typeface="Calibri"/>
              </a:rPr>
              <a:t>‹#›</a:t>
            </a:fld>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9" name="Shape 499"/>
        <p:cNvGrpSpPr/>
        <p:nvPr/>
      </p:nvGrpSpPr>
      <p:grpSpPr>
        <a:xfrm>
          <a:off x="0" y="0"/>
          <a:ext cx="0" cy="0"/>
          <a:chOff x="0" y="0"/>
          <a:chExt cx="0" cy="0"/>
        </a:xfrm>
      </p:grpSpPr>
      <p:sp>
        <p:nvSpPr>
          <p:cNvPr id="500" name="Shape 500"/>
          <p:cNvSpPr/>
          <p:nvPr>
            <p:ph idx="2" type="sldImg"/>
          </p:nvPr>
        </p:nvSpPr>
        <p:spPr>
          <a:xfrm>
            <a:off x="1204913" y="704850"/>
            <a:ext cx="4692600" cy="35196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501" name="Shape 501"/>
          <p:cNvSpPr txBox="1"/>
          <p:nvPr>
            <p:ph idx="1" type="body"/>
          </p:nvPr>
        </p:nvSpPr>
        <p:spPr>
          <a:xfrm>
            <a:off x="710248" y="4459526"/>
            <a:ext cx="5682000" cy="4224900"/>
          </a:xfrm>
          <a:prstGeom prst="rect">
            <a:avLst/>
          </a:prstGeom>
          <a:noFill/>
          <a:ln>
            <a:noFill/>
          </a:ln>
        </p:spPr>
        <p:txBody>
          <a:bodyPr anchorCtr="0" anchor="t" bIns="47100" lIns="94225" rIns="94225" wrap="square" tIns="471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502" name="Shape 502"/>
          <p:cNvSpPr txBox="1"/>
          <p:nvPr>
            <p:ph idx="12" type="sldNum"/>
          </p:nvPr>
        </p:nvSpPr>
        <p:spPr>
          <a:xfrm>
            <a:off x="4023092" y="8917422"/>
            <a:ext cx="3077700" cy="469500"/>
          </a:xfrm>
          <a:prstGeom prst="rect">
            <a:avLst/>
          </a:prstGeom>
          <a:noFill/>
          <a:ln>
            <a:noFill/>
          </a:ln>
        </p:spPr>
        <p:txBody>
          <a:bodyPr anchorCtr="0" anchor="b" bIns="47100" lIns="94225" rIns="94225" wrap="square" tIns="47100">
            <a:noAutofit/>
          </a:bodyPr>
          <a:lstStyle/>
          <a:p>
            <a:pPr indent="0" lvl="0" marL="0" marR="0" rtl="0" algn="r">
              <a:spcBef>
                <a:spcPts val="0"/>
              </a:spcBef>
              <a:buSzPct val="25000"/>
              <a:buNone/>
            </a:pPr>
            <a:fld id="{00000000-1234-1234-1234-123412341234}" type="slidenum">
              <a:rPr lang="en-CA" sz="1200">
                <a:solidFill>
                  <a:schemeClr val="dk1"/>
                </a:solidFill>
                <a:latin typeface="Calibri"/>
                <a:ea typeface="Calibri"/>
                <a:cs typeface="Calibri"/>
                <a:sym typeface="Calibri"/>
              </a:rPr>
              <a:t>‹#›</a:t>
            </a:fld>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0" name="Shape 510"/>
        <p:cNvGrpSpPr/>
        <p:nvPr/>
      </p:nvGrpSpPr>
      <p:grpSpPr>
        <a:xfrm>
          <a:off x="0" y="0"/>
          <a:ext cx="0" cy="0"/>
          <a:chOff x="0" y="0"/>
          <a:chExt cx="0" cy="0"/>
        </a:xfrm>
      </p:grpSpPr>
      <p:sp>
        <p:nvSpPr>
          <p:cNvPr id="511" name="Shape 511"/>
          <p:cNvSpPr/>
          <p:nvPr>
            <p:ph idx="2" type="sldImg"/>
          </p:nvPr>
        </p:nvSpPr>
        <p:spPr>
          <a:xfrm>
            <a:off x="1204913" y="704850"/>
            <a:ext cx="4692600" cy="35196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512" name="Shape 512"/>
          <p:cNvSpPr txBox="1"/>
          <p:nvPr>
            <p:ph idx="1" type="body"/>
          </p:nvPr>
        </p:nvSpPr>
        <p:spPr>
          <a:xfrm>
            <a:off x="710248" y="4459526"/>
            <a:ext cx="5682000" cy="4224900"/>
          </a:xfrm>
          <a:prstGeom prst="rect">
            <a:avLst/>
          </a:prstGeom>
          <a:noFill/>
          <a:ln>
            <a:noFill/>
          </a:ln>
        </p:spPr>
        <p:txBody>
          <a:bodyPr anchorCtr="0" anchor="t" bIns="47100" lIns="94225" rIns="94225" wrap="square" tIns="471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513" name="Shape 513"/>
          <p:cNvSpPr txBox="1"/>
          <p:nvPr>
            <p:ph idx="12" type="sldNum"/>
          </p:nvPr>
        </p:nvSpPr>
        <p:spPr>
          <a:xfrm>
            <a:off x="4023092" y="8917422"/>
            <a:ext cx="3077700" cy="469500"/>
          </a:xfrm>
          <a:prstGeom prst="rect">
            <a:avLst/>
          </a:prstGeom>
          <a:noFill/>
          <a:ln>
            <a:noFill/>
          </a:ln>
        </p:spPr>
        <p:txBody>
          <a:bodyPr anchorCtr="0" anchor="b" bIns="47100" lIns="94225" rIns="94225" wrap="square" tIns="47100">
            <a:noAutofit/>
          </a:bodyPr>
          <a:lstStyle/>
          <a:p>
            <a:pPr indent="0" lvl="0" marL="0" marR="0" rtl="0" algn="r">
              <a:spcBef>
                <a:spcPts val="0"/>
              </a:spcBef>
              <a:buSzPct val="25000"/>
              <a:buNone/>
            </a:pPr>
            <a:fld id="{00000000-1234-1234-1234-123412341234}" type="slidenum">
              <a:rPr lang="en-CA" sz="1200">
                <a:solidFill>
                  <a:schemeClr val="dk1"/>
                </a:solidFill>
                <a:latin typeface="Calibri"/>
                <a:ea typeface="Calibri"/>
                <a:cs typeface="Calibri"/>
                <a:sym typeface="Calibri"/>
              </a:rPr>
              <a:t>‹#›</a:t>
            </a:fld>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2" name="Shape 272"/>
        <p:cNvGrpSpPr/>
        <p:nvPr/>
      </p:nvGrpSpPr>
      <p:grpSpPr>
        <a:xfrm>
          <a:off x="0" y="0"/>
          <a:ext cx="0" cy="0"/>
          <a:chOff x="0" y="0"/>
          <a:chExt cx="0" cy="0"/>
        </a:xfrm>
      </p:grpSpPr>
      <p:sp>
        <p:nvSpPr>
          <p:cNvPr id="273" name="Shape 273"/>
          <p:cNvSpPr/>
          <p:nvPr>
            <p:ph idx="2" type="sldImg"/>
          </p:nvPr>
        </p:nvSpPr>
        <p:spPr>
          <a:xfrm>
            <a:off x="1204913" y="704850"/>
            <a:ext cx="4692650" cy="3519488"/>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74" name="Shape 274"/>
          <p:cNvSpPr txBox="1"/>
          <p:nvPr>
            <p:ph idx="1" type="body"/>
          </p:nvPr>
        </p:nvSpPr>
        <p:spPr>
          <a:xfrm>
            <a:off x="710248" y="4459526"/>
            <a:ext cx="5681980" cy="4224814"/>
          </a:xfrm>
          <a:prstGeom prst="rect">
            <a:avLst/>
          </a:prstGeom>
          <a:noFill/>
          <a:ln>
            <a:noFill/>
          </a:ln>
        </p:spPr>
        <p:txBody>
          <a:bodyPr anchorCtr="0" anchor="t" bIns="47100" lIns="94225" rIns="94225" wrap="square" tIns="471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275" name="Shape 275"/>
          <p:cNvSpPr txBox="1"/>
          <p:nvPr>
            <p:ph idx="12" type="sldNum"/>
          </p:nvPr>
        </p:nvSpPr>
        <p:spPr>
          <a:xfrm>
            <a:off x="4023092" y="8917422"/>
            <a:ext cx="3077739" cy="469424"/>
          </a:xfrm>
          <a:prstGeom prst="rect">
            <a:avLst/>
          </a:prstGeom>
          <a:noFill/>
          <a:ln>
            <a:noFill/>
          </a:ln>
        </p:spPr>
        <p:txBody>
          <a:bodyPr anchorCtr="0" anchor="b" bIns="47100" lIns="94225" rIns="94225" wrap="square" tIns="47100">
            <a:noAutofit/>
          </a:bodyPr>
          <a:lstStyle/>
          <a:p>
            <a:pPr indent="0" lvl="0" marL="0" marR="0" rtl="0" algn="r">
              <a:spcBef>
                <a:spcPts val="0"/>
              </a:spcBef>
              <a:buSzPct val="25000"/>
              <a:buNone/>
            </a:pPr>
            <a:fld id="{00000000-1234-1234-1234-123412341234}" type="slidenum">
              <a:rPr b="0" i="0" lang="en-CA"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0" name="Shape 520"/>
        <p:cNvGrpSpPr/>
        <p:nvPr/>
      </p:nvGrpSpPr>
      <p:grpSpPr>
        <a:xfrm>
          <a:off x="0" y="0"/>
          <a:ext cx="0" cy="0"/>
          <a:chOff x="0" y="0"/>
          <a:chExt cx="0" cy="0"/>
        </a:xfrm>
      </p:grpSpPr>
      <p:sp>
        <p:nvSpPr>
          <p:cNvPr id="521" name="Shape 521"/>
          <p:cNvSpPr/>
          <p:nvPr>
            <p:ph idx="2" type="sldImg"/>
          </p:nvPr>
        </p:nvSpPr>
        <p:spPr>
          <a:xfrm>
            <a:off x="1204913" y="704850"/>
            <a:ext cx="4692650" cy="3519488"/>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522" name="Shape 522"/>
          <p:cNvSpPr txBox="1"/>
          <p:nvPr>
            <p:ph idx="1" type="body"/>
          </p:nvPr>
        </p:nvSpPr>
        <p:spPr>
          <a:xfrm>
            <a:off x="710248" y="4459526"/>
            <a:ext cx="5681980" cy="4224814"/>
          </a:xfrm>
          <a:prstGeom prst="rect">
            <a:avLst/>
          </a:prstGeom>
          <a:noFill/>
          <a:ln>
            <a:noFill/>
          </a:ln>
        </p:spPr>
        <p:txBody>
          <a:bodyPr anchorCtr="0" anchor="t" bIns="47100" lIns="94225" rIns="94225" wrap="square" tIns="471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523" name="Shape 523"/>
          <p:cNvSpPr txBox="1"/>
          <p:nvPr>
            <p:ph idx="12" type="sldNum"/>
          </p:nvPr>
        </p:nvSpPr>
        <p:spPr>
          <a:xfrm>
            <a:off x="4023092" y="8917422"/>
            <a:ext cx="3077739" cy="469424"/>
          </a:xfrm>
          <a:prstGeom prst="rect">
            <a:avLst/>
          </a:prstGeom>
          <a:noFill/>
          <a:ln>
            <a:noFill/>
          </a:ln>
        </p:spPr>
        <p:txBody>
          <a:bodyPr anchorCtr="0" anchor="b" bIns="47100" lIns="94225" rIns="94225" wrap="square" tIns="47100">
            <a:noAutofit/>
          </a:bodyPr>
          <a:lstStyle/>
          <a:p>
            <a:pPr indent="0" lvl="0" marL="0" marR="0" rtl="0" algn="r">
              <a:spcBef>
                <a:spcPts val="0"/>
              </a:spcBef>
              <a:buSzPct val="25000"/>
              <a:buNone/>
            </a:pPr>
            <a:fld id="{00000000-1234-1234-1234-123412341234}" type="slidenum">
              <a:rPr lang="en-CA" sz="1200">
                <a:solidFill>
                  <a:schemeClr val="dk1"/>
                </a:solidFill>
                <a:latin typeface="Calibri"/>
                <a:ea typeface="Calibri"/>
                <a:cs typeface="Calibri"/>
                <a:sym typeface="Calibri"/>
              </a:rPr>
              <a:t>‹#›</a:t>
            </a:fld>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9" name="Shape 529"/>
        <p:cNvGrpSpPr/>
        <p:nvPr/>
      </p:nvGrpSpPr>
      <p:grpSpPr>
        <a:xfrm>
          <a:off x="0" y="0"/>
          <a:ext cx="0" cy="0"/>
          <a:chOff x="0" y="0"/>
          <a:chExt cx="0" cy="0"/>
        </a:xfrm>
      </p:grpSpPr>
      <p:sp>
        <p:nvSpPr>
          <p:cNvPr id="530" name="Shape 530"/>
          <p:cNvSpPr/>
          <p:nvPr>
            <p:ph idx="2" type="sldImg"/>
          </p:nvPr>
        </p:nvSpPr>
        <p:spPr>
          <a:xfrm>
            <a:off x="1204913" y="704850"/>
            <a:ext cx="4692650" cy="3519488"/>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531" name="Shape 531"/>
          <p:cNvSpPr txBox="1"/>
          <p:nvPr>
            <p:ph idx="1" type="body"/>
          </p:nvPr>
        </p:nvSpPr>
        <p:spPr>
          <a:xfrm>
            <a:off x="710248" y="4459526"/>
            <a:ext cx="5681980" cy="4224814"/>
          </a:xfrm>
          <a:prstGeom prst="rect">
            <a:avLst/>
          </a:prstGeom>
          <a:noFill/>
          <a:ln>
            <a:noFill/>
          </a:ln>
        </p:spPr>
        <p:txBody>
          <a:bodyPr anchorCtr="0" anchor="t" bIns="47100" lIns="94225" rIns="94225" wrap="square" tIns="471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532" name="Shape 532"/>
          <p:cNvSpPr txBox="1"/>
          <p:nvPr>
            <p:ph idx="12" type="sldNum"/>
          </p:nvPr>
        </p:nvSpPr>
        <p:spPr>
          <a:xfrm>
            <a:off x="4023092" y="8917422"/>
            <a:ext cx="3077739" cy="469424"/>
          </a:xfrm>
          <a:prstGeom prst="rect">
            <a:avLst/>
          </a:prstGeom>
          <a:noFill/>
          <a:ln>
            <a:noFill/>
          </a:ln>
        </p:spPr>
        <p:txBody>
          <a:bodyPr anchorCtr="0" anchor="b" bIns="47100" lIns="94225" rIns="94225" wrap="square" tIns="47100">
            <a:noAutofit/>
          </a:bodyPr>
          <a:lstStyle/>
          <a:p>
            <a:pPr indent="0" lvl="0" marL="0" marR="0" rtl="0" algn="r">
              <a:spcBef>
                <a:spcPts val="0"/>
              </a:spcBef>
              <a:buSzPct val="25000"/>
              <a:buNone/>
            </a:pPr>
            <a:fld id="{00000000-1234-1234-1234-123412341234}" type="slidenum">
              <a:rPr lang="en-CA" sz="1200">
                <a:solidFill>
                  <a:schemeClr val="dk1"/>
                </a:solidFill>
                <a:latin typeface="Calibri"/>
                <a:ea typeface="Calibri"/>
                <a:cs typeface="Calibri"/>
                <a:sym typeface="Calibri"/>
              </a:rPr>
              <a:t>‹#›</a:t>
            </a:fld>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8" name="Shape 538"/>
        <p:cNvGrpSpPr/>
        <p:nvPr/>
      </p:nvGrpSpPr>
      <p:grpSpPr>
        <a:xfrm>
          <a:off x="0" y="0"/>
          <a:ext cx="0" cy="0"/>
          <a:chOff x="0" y="0"/>
          <a:chExt cx="0" cy="0"/>
        </a:xfrm>
      </p:grpSpPr>
      <p:sp>
        <p:nvSpPr>
          <p:cNvPr id="539" name="Shape 539"/>
          <p:cNvSpPr/>
          <p:nvPr>
            <p:ph idx="2" type="sldImg"/>
          </p:nvPr>
        </p:nvSpPr>
        <p:spPr>
          <a:xfrm>
            <a:off x="1204913" y="704850"/>
            <a:ext cx="4692600" cy="3519600"/>
          </a:xfrm>
          <a:custGeom>
            <a:pathLst>
              <a:path extrusionOk="0" h="120000" w="120000">
                <a:moveTo>
                  <a:pt x="0" y="0"/>
                </a:moveTo>
                <a:lnTo>
                  <a:pt x="120000" y="0"/>
                </a:lnTo>
                <a:lnTo>
                  <a:pt x="120000" y="120000"/>
                </a:lnTo>
                <a:lnTo>
                  <a:pt x="0" y="120000"/>
                </a:lnTo>
                <a:close/>
              </a:path>
            </a:pathLst>
          </a:custGeom>
        </p:spPr>
      </p:sp>
      <p:sp>
        <p:nvSpPr>
          <p:cNvPr id="540" name="Shape 540"/>
          <p:cNvSpPr txBox="1"/>
          <p:nvPr>
            <p:ph idx="1" type="body"/>
          </p:nvPr>
        </p:nvSpPr>
        <p:spPr>
          <a:xfrm>
            <a:off x="710248" y="4459526"/>
            <a:ext cx="5682000" cy="4224900"/>
          </a:xfrm>
          <a:prstGeom prst="rect">
            <a:avLst/>
          </a:prstGeom>
        </p:spPr>
        <p:txBody>
          <a:bodyPr anchorCtr="0" anchor="t" bIns="91425" lIns="91425" rIns="91425" wrap="square" tIns="91425">
            <a:noAutofit/>
          </a:bodyPr>
          <a:lstStyle/>
          <a:p>
            <a:pPr lvl="0">
              <a:spcBef>
                <a:spcPts val="0"/>
              </a:spcBef>
              <a:buNone/>
            </a:pPr>
            <a:r>
              <a:rPr lang="en-CA"/>
              <a:t>BW - Cale Westshore Trying all the right things - us and them </a:t>
            </a:r>
          </a:p>
        </p:txBody>
      </p:sp>
      <p:sp>
        <p:nvSpPr>
          <p:cNvPr id="541" name="Shape 541"/>
          <p:cNvSpPr txBox="1"/>
          <p:nvPr>
            <p:ph idx="12" type="sldNum"/>
          </p:nvPr>
        </p:nvSpPr>
        <p:spPr>
          <a:xfrm>
            <a:off x="4023092" y="8917422"/>
            <a:ext cx="3077700" cy="469500"/>
          </a:xfrm>
          <a:prstGeom prst="rect">
            <a:avLst/>
          </a:prstGeom>
        </p:spPr>
        <p:txBody>
          <a:bodyPr anchorCtr="0" anchor="b" bIns="47100" lIns="94225" rIns="94225" wrap="square" tIns="47100">
            <a:noAutofit/>
          </a:bodyPr>
          <a:lstStyle/>
          <a:p>
            <a:pPr lvl="0">
              <a:spcBef>
                <a:spcPts val="0"/>
              </a:spcBef>
              <a:buClr>
                <a:srgbClr val="000000"/>
              </a:buClr>
              <a:buSzPct val="25000"/>
              <a:buFont typeface="Arial"/>
              <a:buNone/>
            </a:pPr>
            <a:fld id="{00000000-1234-1234-1234-123412341234}" type="slidenum">
              <a:rPr lang="en-CA"/>
              <a:t>‹#›</a:t>
            </a:fld>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7" name="Shape 547"/>
        <p:cNvGrpSpPr/>
        <p:nvPr/>
      </p:nvGrpSpPr>
      <p:grpSpPr>
        <a:xfrm>
          <a:off x="0" y="0"/>
          <a:ext cx="0" cy="0"/>
          <a:chOff x="0" y="0"/>
          <a:chExt cx="0" cy="0"/>
        </a:xfrm>
      </p:grpSpPr>
      <p:sp>
        <p:nvSpPr>
          <p:cNvPr id="548" name="Shape 548"/>
          <p:cNvSpPr/>
          <p:nvPr>
            <p:ph idx="2" type="sldImg"/>
          </p:nvPr>
        </p:nvSpPr>
        <p:spPr>
          <a:xfrm>
            <a:off x="1204913" y="704850"/>
            <a:ext cx="4692600" cy="3519600"/>
          </a:xfrm>
          <a:custGeom>
            <a:pathLst>
              <a:path extrusionOk="0" h="120000" w="120000">
                <a:moveTo>
                  <a:pt x="0" y="0"/>
                </a:moveTo>
                <a:lnTo>
                  <a:pt x="120000" y="0"/>
                </a:lnTo>
                <a:lnTo>
                  <a:pt x="120000" y="120000"/>
                </a:lnTo>
                <a:lnTo>
                  <a:pt x="0" y="120000"/>
                </a:lnTo>
                <a:close/>
              </a:path>
            </a:pathLst>
          </a:custGeom>
        </p:spPr>
      </p:sp>
      <p:sp>
        <p:nvSpPr>
          <p:cNvPr id="549" name="Shape 549"/>
          <p:cNvSpPr txBox="1"/>
          <p:nvPr>
            <p:ph idx="1" type="body"/>
          </p:nvPr>
        </p:nvSpPr>
        <p:spPr>
          <a:xfrm>
            <a:off x="710248" y="4459526"/>
            <a:ext cx="5682000" cy="4224900"/>
          </a:xfrm>
          <a:prstGeom prst="rect">
            <a:avLst/>
          </a:prstGeom>
        </p:spPr>
        <p:txBody>
          <a:bodyPr anchorCtr="0" anchor="t" bIns="91425" lIns="91425" rIns="91425" wrap="square" tIns="91425">
            <a:noAutofit/>
          </a:bodyPr>
          <a:lstStyle/>
          <a:p>
            <a:pPr lvl="0">
              <a:spcBef>
                <a:spcPts val="0"/>
              </a:spcBef>
              <a:buNone/>
            </a:pPr>
            <a:r>
              <a:t/>
            </a:r>
            <a:endParaRPr/>
          </a:p>
        </p:txBody>
      </p:sp>
      <p:sp>
        <p:nvSpPr>
          <p:cNvPr id="550" name="Shape 550"/>
          <p:cNvSpPr txBox="1"/>
          <p:nvPr>
            <p:ph idx="12" type="sldNum"/>
          </p:nvPr>
        </p:nvSpPr>
        <p:spPr>
          <a:xfrm>
            <a:off x="4023092" y="8917422"/>
            <a:ext cx="3077700" cy="469500"/>
          </a:xfrm>
          <a:prstGeom prst="rect">
            <a:avLst/>
          </a:prstGeom>
        </p:spPr>
        <p:txBody>
          <a:bodyPr anchorCtr="0" anchor="b" bIns="47100" lIns="94225" rIns="94225" wrap="square" tIns="47100">
            <a:noAutofit/>
          </a:bodyPr>
          <a:lstStyle/>
          <a:p>
            <a:pPr lvl="0">
              <a:spcBef>
                <a:spcPts val="0"/>
              </a:spcBef>
              <a:buClr>
                <a:srgbClr val="000000"/>
              </a:buClr>
              <a:buSzPct val="25000"/>
              <a:buFont typeface="Arial"/>
              <a:buNone/>
            </a:pPr>
            <a:fld id="{00000000-1234-1234-1234-123412341234}" type="slidenum">
              <a:rPr lang="en-CA"/>
              <a:t>‹#›</a:t>
            </a:fld>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5" name="Shape 555"/>
        <p:cNvGrpSpPr/>
        <p:nvPr/>
      </p:nvGrpSpPr>
      <p:grpSpPr>
        <a:xfrm>
          <a:off x="0" y="0"/>
          <a:ext cx="0" cy="0"/>
          <a:chOff x="0" y="0"/>
          <a:chExt cx="0" cy="0"/>
        </a:xfrm>
      </p:grpSpPr>
      <p:sp>
        <p:nvSpPr>
          <p:cNvPr id="556" name="Shape 556"/>
          <p:cNvSpPr/>
          <p:nvPr>
            <p:ph idx="2" type="sldImg"/>
          </p:nvPr>
        </p:nvSpPr>
        <p:spPr>
          <a:xfrm>
            <a:off x="1204913" y="704850"/>
            <a:ext cx="4692650" cy="3519488"/>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557" name="Shape 557"/>
          <p:cNvSpPr txBox="1"/>
          <p:nvPr>
            <p:ph idx="1" type="body"/>
          </p:nvPr>
        </p:nvSpPr>
        <p:spPr>
          <a:xfrm>
            <a:off x="710248" y="4459526"/>
            <a:ext cx="5681980" cy="4224814"/>
          </a:xfrm>
          <a:prstGeom prst="rect">
            <a:avLst/>
          </a:prstGeom>
          <a:noFill/>
          <a:ln>
            <a:noFill/>
          </a:ln>
        </p:spPr>
        <p:txBody>
          <a:bodyPr anchorCtr="0" anchor="t" bIns="47100" lIns="94225" rIns="94225" wrap="square" tIns="471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558" name="Shape 558"/>
          <p:cNvSpPr txBox="1"/>
          <p:nvPr>
            <p:ph idx="12" type="sldNum"/>
          </p:nvPr>
        </p:nvSpPr>
        <p:spPr>
          <a:xfrm>
            <a:off x="4023092" y="8917422"/>
            <a:ext cx="3077739" cy="469424"/>
          </a:xfrm>
          <a:prstGeom prst="rect">
            <a:avLst/>
          </a:prstGeom>
          <a:noFill/>
          <a:ln>
            <a:noFill/>
          </a:ln>
        </p:spPr>
        <p:txBody>
          <a:bodyPr anchorCtr="0" anchor="b" bIns="47100" lIns="94225" rIns="94225" wrap="square" tIns="47100">
            <a:noAutofit/>
          </a:bodyPr>
          <a:lstStyle/>
          <a:p>
            <a:pPr indent="0" lvl="0" marL="0" marR="0" rtl="0" algn="r">
              <a:spcBef>
                <a:spcPts val="0"/>
              </a:spcBef>
              <a:buSzPct val="25000"/>
              <a:buNone/>
            </a:pPr>
            <a:fld id="{00000000-1234-1234-1234-123412341234}" type="slidenum">
              <a:rPr lang="en-CA" sz="1200">
                <a:solidFill>
                  <a:schemeClr val="dk1"/>
                </a:solidFill>
                <a:latin typeface="Calibri"/>
                <a:ea typeface="Calibri"/>
                <a:cs typeface="Calibri"/>
                <a:sym typeface="Calibri"/>
              </a:rPr>
              <a:t>‹#›</a:t>
            </a:fld>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4" name="Shape 564"/>
        <p:cNvGrpSpPr/>
        <p:nvPr/>
      </p:nvGrpSpPr>
      <p:grpSpPr>
        <a:xfrm>
          <a:off x="0" y="0"/>
          <a:ext cx="0" cy="0"/>
          <a:chOff x="0" y="0"/>
          <a:chExt cx="0" cy="0"/>
        </a:xfrm>
      </p:grpSpPr>
      <p:sp>
        <p:nvSpPr>
          <p:cNvPr id="565" name="Shape 565"/>
          <p:cNvSpPr/>
          <p:nvPr>
            <p:ph idx="2" type="sldImg"/>
          </p:nvPr>
        </p:nvSpPr>
        <p:spPr>
          <a:xfrm>
            <a:off x="1204913" y="704850"/>
            <a:ext cx="4692650" cy="3519488"/>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566" name="Shape 566"/>
          <p:cNvSpPr txBox="1"/>
          <p:nvPr>
            <p:ph idx="1" type="body"/>
          </p:nvPr>
        </p:nvSpPr>
        <p:spPr>
          <a:xfrm>
            <a:off x="710248" y="4459526"/>
            <a:ext cx="5681980" cy="4224814"/>
          </a:xfrm>
          <a:prstGeom prst="rect">
            <a:avLst/>
          </a:prstGeom>
          <a:noFill/>
          <a:ln>
            <a:noFill/>
          </a:ln>
        </p:spPr>
        <p:txBody>
          <a:bodyPr anchorCtr="0" anchor="t" bIns="47100" lIns="94225" rIns="94225" wrap="square" tIns="471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567" name="Shape 567"/>
          <p:cNvSpPr txBox="1"/>
          <p:nvPr>
            <p:ph idx="12" type="sldNum"/>
          </p:nvPr>
        </p:nvSpPr>
        <p:spPr>
          <a:xfrm>
            <a:off x="4023092" y="8917422"/>
            <a:ext cx="3077739" cy="469424"/>
          </a:xfrm>
          <a:prstGeom prst="rect">
            <a:avLst/>
          </a:prstGeom>
          <a:noFill/>
          <a:ln>
            <a:noFill/>
          </a:ln>
        </p:spPr>
        <p:txBody>
          <a:bodyPr anchorCtr="0" anchor="b" bIns="47100" lIns="94225" rIns="94225" wrap="square" tIns="47100">
            <a:noAutofit/>
          </a:bodyPr>
          <a:lstStyle/>
          <a:p>
            <a:pPr indent="0" lvl="0" marL="0" marR="0" rtl="0" algn="r">
              <a:spcBef>
                <a:spcPts val="0"/>
              </a:spcBef>
              <a:buSzPct val="25000"/>
              <a:buNone/>
            </a:pPr>
            <a:fld id="{00000000-1234-1234-1234-123412341234}" type="slidenum">
              <a:rPr lang="en-CA" sz="1200">
                <a:solidFill>
                  <a:schemeClr val="dk1"/>
                </a:solidFill>
                <a:latin typeface="Calibri"/>
                <a:ea typeface="Calibri"/>
                <a:cs typeface="Calibri"/>
                <a:sym typeface="Calibri"/>
              </a:rPr>
              <a:t>‹#›</a:t>
            </a:fld>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3" name="Shape 573"/>
        <p:cNvGrpSpPr/>
        <p:nvPr/>
      </p:nvGrpSpPr>
      <p:grpSpPr>
        <a:xfrm>
          <a:off x="0" y="0"/>
          <a:ext cx="0" cy="0"/>
          <a:chOff x="0" y="0"/>
          <a:chExt cx="0" cy="0"/>
        </a:xfrm>
      </p:grpSpPr>
      <p:sp>
        <p:nvSpPr>
          <p:cNvPr id="574" name="Shape 574"/>
          <p:cNvSpPr/>
          <p:nvPr>
            <p:ph idx="2" type="sldImg"/>
          </p:nvPr>
        </p:nvSpPr>
        <p:spPr>
          <a:xfrm>
            <a:off x="1204913" y="704850"/>
            <a:ext cx="4692650" cy="3519488"/>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575" name="Shape 575"/>
          <p:cNvSpPr txBox="1"/>
          <p:nvPr>
            <p:ph idx="1" type="body"/>
          </p:nvPr>
        </p:nvSpPr>
        <p:spPr>
          <a:xfrm>
            <a:off x="710248" y="4459526"/>
            <a:ext cx="5681980" cy="4224814"/>
          </a:xfrm>
          <a:prstGeom prst="rect">
            <a:avLst/>
          </a:prstGeom>
          <a:noFill/>
          <a:ln>
            <a:noFill/>
          </a:ln>
        </p:spPr>
        <p:txBody>
          <a:bodyPr anchorCtr="0" anchor="t" bIns="47100" lIns="94225" rIns="94225" wrap="square" tIns="471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576" name="Shape 576"/>
          <p:cNvSpPr txBox="1"/>
          <p:nvPr>
            <p:ph idx="12" type="sldNum"/>
          </p:nvPr>
        </p:nvSpPr>
        <p:spPr>
          <a:xfrm>
            <a:off x="4023092" y="8917422"/>
            <a:ext cx="3077739" cy="469424"/>
          </a:xfrm>
          <a:prstGeom prst="rect">
            <a:avLst/>
          </a:prstGeom>
          <a:noFill/>
          <a:ln>
            <a:noFill/>
          </a:ln>
        </p:spPr>
        <p:txBody>
          <a:bodyPr anchorCtr="0" anchor="b" bIns="47100" lIns="94225" rIns="94225" wrap="square" tIns="47100">
            <a:noAutofit/>
          </a:bodyPr>
          <a:lstStyle/>
          <a:p>
            <a:pPr indent="0" lvl="0" marL="0" marR="0" rtl="0" algn="r">
              <a:spcBef>
                <a:spcPts val="0"/>
              </a:spcBef>
              <a:buSzPct val="25000"/>
              <a:buNone/>
            </a:pPr>
            <a:fld id="{00000000-1234-1234-1234-123412341234}" type="slidenum">
              <a:rPr lang="en-CA" sz="1200">
                <a:solidFill>
                  <a:schemeClr val="dk1"/>
                </a:solidFill>
                <a:latin typeface="Calibri"/>
                <a:ea typeface="Calibri"/>
                <a:cs typeface="Calibri"/>
                <a:sym typeface="Calibri"/>
              </a:rPr>
              <a:t>‹#›</a:t>
            </a:fld>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0" name="Shape 580"/>
        <p:cNvGrpSpPr/>
        <p:nvPr/>
      </p:nvGrpSpPr>
      <p:grpSpPr>
        <a:xfrm>
          <a:off x="0" y="0"/>
          <a:ext cx="0" cy="0"/>
          <a:chOff x="0" y="0"/>
          <a:chExt cx="0" cy="0"/>
        </a:xfrm>
      </p:grpSpPr>
      <p:sp>
        <p:nvSpPr>
          <p:cNvPr id="581" name="Shape 581"/>
          <p:cNvSpPr/>
          <p:nvPr>
            <p:ph idx="2" type="sldImg"/>
          </p:nvPr>
        </p:nvSpPr>
        <p:spPr>
          <a:xfrm>
            <a:off x="1204913" y="704850"/>
            <a:ext cx="4692650" cy="3519488"/>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582" name="Shape 582"/>
          <p:cNvSpPr txBox="1"/>
          <p:nvPr>
            <p:ph idx="1" type="body"/>
          </p:nvPr>
        </p:nvSpPr>
        <p:spPr>
          <a:xfrm>
            <a:off x="710248" y="4459526"/>
            <a:ext cx="5681980" cy="4224814"/>
          </a:xfrm>
          <a:prstGeom prst="rect">
            <a:avLst/>
          </a:prstGeom>
          <a:noFill/>
          <a:ln>
            <a:noFill/>
          </a:ln>
        </p:spPr>
        <p:txBody>
          <a:bodyPr anchorCtr="0" anchor="t" bIns="47100" lIns="94225" rIns="94225" wrap="square" tIns="471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583" name="Shape 583"/>
          <p:cNvSpPr txBox="1"/>
          <p:nvPr>
            <p:ph idx="12" type="sldNum"/>
          </p:nvPr>
        </p:nvSpPr>
        <p:spPr>
          <a:xfrm>
            <a:off x="4023092" y="8917422"/>
            <a:ext cx="3077739" cy="469424"/>
          </a:xfrm>
          <a:prstGeom prst="rect">
            <a:avLst/>
          </a:prstGeom>
          <a:noFill/>
          <a:ln>
            <a:noFill/>
          </a:ln>
        </p:spPr>
        <p:txBody>
          <a:bodyPr anchorCtr="0" anchor="b" bIns="47100" lIns="94225" rIns="94225" wrap="square" tIns="47100">
            <a:noAutofit/>
          </a:bodyPr>
          <a:lstStyle/>
          <a:p>
            <a:pPr indent="0" lvl="0" marL="0" marR="0" rtl="0" algn="r">
              <a:spcBef>
                <a:spcPts val="0"/>
              </a:spcBef>
              <a:buSzPct val="25000"/>
              <a:buNone/>
            </a:pPr>
            <a:fld id="{00000000-1234-1234-1234-123412341234}" type="slidenum">
              <a:rPr lang="en-CA" sz="1200">
                <a:solidFill>
                  <a:schemeClr val="dk1"/>
                </a:solidFill>
                <a:latin typeface="Calibri"/>
                <a:ea typeface="Calibri"/>
                <a:cs typeface="Calibri"/>
                <a:sym typeface="Calibri"/>
              </a:rPr>
              <a:t>‹#›</a:t>
            </a:fld>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7" name="Shape 587"/>
        <p:cNvGrpSpPr/>
        <p:nvPr/>
      </p:nvGrpSpPr>
      <p:grpSpPr>
        <a:xfrm>
          <a:off x="0" y="0"/>
          <a:ext cx="0" cy="0"/>
          <a:chOff x="0" y="0"/>
          <a:chExt cx="0" cy="0"/>
        </a:xfrm>
      </p:grpSpPr>
      <p:sp>
        <p:nvSpPr>
          <p:cNvPr id="588" name="Shape 588"/>
          <p:cNvSpPr/>
          <p:nvPr>
            <p:ph idx="2" type="sldImg"/>
          </p:nvPr>
        </p:nvSpPr>
        <p:spPr>
          <a:xfrm>
            <a:off x="1204913" y="704850"/>
            <a:ext cx="4692600" cy="35196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589" name="Shape 589"/>
          <p:cNvSpPr txBox="1"/>
          <p:nvPr>
            <p:ph idx="1" type="body"/>
          </p:nvPr>
        </p:nvSpPr>
        <p:spPr>
          <a:xfrm>
            <a:off x="710248" y="4459526"/>
            <a:ext cx="5682000" cy="4224900"/>
          </a:xfrm>
          <a:prstGeom prst="rect">
            <a:avLst/>
          </a:prstGeom>
          <a:noFill/>
          <a:ln>
            <a:noFill/>
          </a:ln>
        </p:spPr>
        <p:txBody>
          <a:bodyPr anchorCtr="0" anchor="t" bIns="47100" lIns="94225" rIns="94225" wrap="square" tIns="471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590" name="Shape 590"/>
          <p:cNvSpPr txBox="1"/>
          <p:nvPr>
            <p:ph idx="12" type="sldNum"/>
          </p:nvPr>
        </p:nvSpPr>
        <p:spPr>
          <a:xfrm>
            <a:off x="4023092" y="8917422"/>
            <a:ext cx="3077700" cy="469500"/>
          </a:xfrm>
          <a:prstGeom prst="rect">
            <a:avLst/>
          </a:prstGeom>
          <a:noFill/>
          <a:ln>
            <a:noFill/>
          </a:ln>
        </p:spPr>
        <p:txBody>
          <a:bodyPr anchorCtr="0" anchor="b" bIns="47100" lIns="94225" rIns="94225" wrap="square" tIns="47100">
            <a:noAutofit/>
          </a:bodyPr>
          <a:lstStyle/>
          <a:p>
            <a:pPr indent="0" lvl="0" marL="0" marR="0" rtl="0" algn="r">
              <a:spcBef>
                <a:spcPts val="0"/>
              </a:spcBef>
              <a:buSzPct val="25000"/>
              <a:buNone/>
            </a:pPr>
            <a:fld id="{00000000-1234-1234-1234-123412341234}" type="slidenum">
              <a:rPr lang="en-CA" sz="1200">
                <a:solidFill>
                  <a:schemeClr val="dk1"/>
                </a:solidFill>
                <a:latin typeface="Calibri"/>
                <a:ea typeface="Calibri"/>
                <a:cs typeface="Calibri"/>
                <a:sym typeface="Calibri"/>
              </a:rPr>
              <a:t>‹#›</a:t>
            </a:fld>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6" name="Shape 596"/>
        <p:cNvGrpSpPr/>
        <p:nvPr/>
      </p:nvGrpSpPr>
      <p:grpSpPr>
        <a:xfrm>
          <a:off x="0" y="0"/>
          <a:ext cx="0" cy="0"/>
          <a:chOff x="0" y="0"/>
          <a:chExt cx="0" cy="0"/>
        </a:xfrm>
      </p:grpSpPr>
      <p:sp>
        <p:nvSpPr>
          <p:cNvPr id="597" name="Shape 597"/>
          <p:cNvSpPr/>
          <p:nvPr>
            <p:ph idx="2" type="sldImg"/>
          </p:nvPr>
        </p:nvSpPr>
        <p:spPr>
          <a:xfrm>
            <a:off x="1204913" y="704850"/>
            <a:ext cx="4692650" cy="3519488"/>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598" name="Shape 598"/>
          <p:cNvSpPr txBox="1"/>
          <p:nvPr>
            <p:ph idx="1" type="body"/>
          </p:nvPr>
        </p:nvSpPr>
        <p:spPr>
          <a:xfrm>
            <a:off x="710248" y="4459526"/>
            <a:ext cx="5681980" cy="4224814"/>
          </a:xfrm>
          <a:prstGeom prst="rect">
            <a:avLst/>
          </a:prstGeom>
          <a:noFill/>
          <a:ln>
            <a:noFill/>
          </a:ln>
        </p:spPr>
        <p:txBody>
          <a:bodyPr anchorCtr="0" anchor="t" bIns="47100" lIns="94225" rIns="94225" wrap="square" tIns="471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599" name="Shape 599"/>
          <p:cNvSpPr txBox="1"/>
          <p:nvPr>
            <p:ph idx="12" type="sldNum"/>
          </p:nvPr>
        </p:nvSpPr>
        <p:spPr>
          <a:xfrm>
            <a:off x="4023092" y="8917422"/>
            <a:ext cx="3077739" cy="469424"/>
          </a:xfrm>
          <a:prstGeom prst="rect">
            <a:avLst/>
          </a:prstGeom>
          <a:noFill/>
          <a:ln>
            <a:noFill/>
          </a:ln>
        </p:spPr>
        <p:txBody>
          <a:bodyPr anchorCtr="0" anchor="b" bIns="47100" lIns="94225" rIns="94225" wrap="square" tIns="47100">
            <a:noAutofit/>
          </a:bodyPr>
          <a:lstStyle/>
          <a:p>
            <a:pPr indent="0" lvl="0" marL="0" marR="0" rtl="0" algn="r">
              <a:spcBef>
                <a:spcPts val="0"/>
              </a:spcBef>
              <a:buSzPct val="25000"/>
              <a:buNone/>
            </a:pPr>
            <a:fld id="{00000000-1234-1234-1234-123412341234}" type="slidenum">
              <a:rPr lang="en-CA" sz="1200">
                <a:solidFill>
                  <a:schemeClr val="dk1"/>
                </a:solidFill>
                <a:latin typeface="Calibri"/>
                <a:ea typeface="Calibri"/>
                <a:cs typeface="Calibri"/>
                <a:sym typeface="Calibri"/>
              </a:rPr>
              <a:t>‹#›</a:t>
            </a:fld>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1" name="Shape 281"/>
        <p:cNvGrpSpPr/>
        <p:nvPr/>
      </p:nvGrpSpPr>
      <p:grpSpPr>
        <a:xfrm>
          <a:off x="0" y="0"/>
          <a:ext cx="0" cy="0"/>
          <a:chOff x="0" y="0"/>
          <a:chExt cx="0" cy="0"/>
        </a:xfrm>
      </p:grpSpPr>
      <p:sp>
        <p:nvSpPr>
          <p:cNvPr id="282" name="Shape 282"/>
          <p:cNvSpPr/>
          <p:nvPr>
            <p:ph idx="2" type="sldImg"/>
          </p:nvPr>
        </p:nvSpPr>
        <p:spPr>
          <a:xfrm>
            <a:off x="1204913" y="704850"/>
            <a:ext cx="4692600" cy="35196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83" name="Shape 283"/>
          <p:cNvSpPr txBox="1"/>
          <p:nvPr>
            <p:ph idx="1" type="body"/>
          </p:nvPr>
        </p:nvSpPr>
        <p:spPr>
          <a:xfrm>
            <a:off x="710248" y="4459526"/>
            <a:ext cx="5682000" cy="4224900"/>
          </a:xfrm>
          <a:prstGeom prst="rect">
            <a:avLst/>
          </a:prstGeom>
          <a:noFill/>
          <a:ln>
            <a:noFill/>
          </a:ln>
        </p:spPr>
        <p:txBody>
          <a:bodyPr anchorCtr="0" anchor="t" bIns="47100" lIns="94225" rIns="94225" wrap="square" tIns="471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284" name="Shape 284"/>
          <p:cNvSpPr txBox="1"/>
          <p:nvPr>
            <p:ph idx="12" type="sldNum"/>
          </p:nvPr>
        </p:nvSpPr>
        <p:spPr>
          <a:xfrm>
            <a:off x="4023092" y="8917422"/>
            <a:ext cx="3077700" cy="469500"/>
          </a:xfrm>
          <a:prstGeom prst="rect">
            <a:avLst/>
          </a:prstGeom>
          <a:noFill/>
          <a:ln>
            <a:noFill/>
          </a:ln>
        </p:spPr>
        <p:txBody>
          <a:bodyPr anchorCtr="0" anchor="b" bIns="47100" lIns="94225" rIns="94225" wrap="square" tIns="47100">
            <a:noAutofit/>
          </a:bodyPr>
          <a:lstStyle/>
          <a:p>
            <a:pPr indent="0" lvl="0" marL="0" marR="0" rtl="0" algn="r">
              <a:spcBef>
                <a:spcPts val="0"/>
              </a:spcBef>
              <a:buSzPct val="25000"/>
              <a:buNone/>
            </a:pPr>
            <a:fld id="{00000000-1234-1234-1234-123412341234}" type="slidenum">
              <a:rPr b="0" i="0" lang="en-CA"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5" name="Shape 605"/>
        <p:cNvGrpSpPr/>
        <p:nvPr/>
      </p:nvGrpSpPr>
      <p:grpSpPr>
        <a:xfrm>
          <a:off x="0" y="0"/>
          <a:ext cx="0" cy="0"/>
          <a:chOff x="0" y="0"/>
          <a:chExt cx="0" cy="0"/>
        </a:xfrm>
      </p:grpSpPr>
      <p:sp>
        <p:nvSpPr>
          <p:cNvPr id="606" name="Shape 606"/>
          <p:cNvSpPr/>
          <p:nvPr>
            <p:ph idx="2" type="sldImg"/>
          </p:nvPr>
        </p:nvSpPr>
        <p:spPr>
          <a:xfrm>
            <a:off x="1204913" y="704850"/>
            <a:ext cx="4692650" cy="3519488"/>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07" name="Shape 607"/>
          <p:cNvSpPr txBox="1"/>
          <p:nvPr>
            <p:ph idx="1" type="body"/>
          </p:nvPr>
        </p:nvSpPr>
        <p:spPr>
          <a:xfrm>
            <a:off x="710248" y="4459526"/>
            <a:ext cx="5681980" cy="4224814"/>
          </a:xfrm>
          <a:prstGeom prst="rect">
            <a:avLst/>
          </a:prstGeom>
          <a:noFill/>
          <a:ln>
            <a:noFill/>
          </a:ln>
        </p:spPr>
        <p:txBody>
          <a:bodyPr anchorCtr="0" anchor="t" bIns="47100" lIns="94225" rIns="94225" wrap="square" tIns="471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608" name="Shape 608"/>
          <p:cNvSpPr txBox="1"/>
          <p:nvPr>
            <p:ph idx="12" type="sldNum"/>
          </p:nvPr>
        </p:nvSpPr>
        <p:spPr>
          <a:xfrm>
            <a:off x="4023092" y="8917422"/>
            <a:ext cx="3077739" cy="469424"/>
          </a:xfrm>
          <a:prstGeom prst="rect">
            <a:avLst/>
          </a:prstGeom>
          <a:noFill/>
          <a:ln>
            <a:noFill/>
          </a:ln>
        </p:spPr>
        <p:txBody>
          <a:bodyPr anchorCtr="0" anchor="b" bIns="47100" lIns="94225" rIns="94225" wrap="square" tIns="47100">
            <a:noAutofit/>
          </a:bodyPr>
          <a:lstStyle/>
          <a:p>
            <a:pPr indent="0" lvl="0" marL="0" marR="0" rtl="0" algn="r">
              <a:spcBef>
                <a:spcPts val="0"/>
              </a:spcBef>
              <a:buSzPct val="25000"/>
              <a:buNone/>
            </a:pPr>
            <a:fld id="{00000000-1234-1234-1234-123412341234}" type="slidenum">
              <a:rPr lang="en-CA" sz="1200">
                <a:solidFill>
                  <a:schemeClr val="dk1"/>
                </a:solidFill>
                <a:latin typeface="Calibri"/>
                <a:ea typeface="Calibri"/>
                <a:cs typeface="Calibri"/>
                <a:sym typeface="Calibri"/>
              </a:rPr>
              <a:t>‹#›</a:t>
            </a:fld>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3" name="Shape 613"/>
        <p:cNvGrpSpPr/>
        <p:nvPr/>
      </p:nvGrpSpPr>
      <p:grpSpPr>
        <a:xfrm>
          <a:off x="0" y="0"/>
          <a:ext cx="0" cy="0"/>
          <a:chOff x="0" y="0"/>
          <a:chExt cx="0" cy="0"/>
        </a:xfrm>
      </p:grpSpPr>
      <p:sp>
        <p:nvSpPr>
          <p:cNvPr id="614" name="Shape 614"/>
          <p:cNvSpPr/>
          <p:nvPr>
            <p:ph idx="2" type="sldImg"/>
          </p:nvPr>
        </p:nvSpPr>
        <p:spPr>
          <a:xfrm>
            <a:off x="1204913" y="704850"/>
            <a:ext cx="4692650" cy="3519488"/>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15" name="Shape 615"/>
          <p:cNvSpPr txBox="1"/>
          <p:nvPr>
            <p:ph idx="1" type="body"/>
          </p:nvPr>
        </p:nvSpPr>
        <p:spPr>
          <a:xfrm>
            <a:off x="710248" y="4459526"/>
            <a:ext cx="5681980" cy="4224814"/>
          </a:xfrm>
          <a:prstGeom prst="rect">
            <a:avLst/>
          </a:prstGeom>
          <a:noFill/>
          <a:ln>
            <a:noFill/>
          </a:ln>
        </p:spPr>
        <p:txBody>
          <a:bodyPr anchorCtr="0" anchor="t" bIns="47100" lIns="94225" rIns="94225" wrap="square" tIns="471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616" name="Shape 616"/>
          <p:cNvSpPr txBox="1"/>
          <p:nvPr>
            <p:ph idx="12" type="sldNum"/>
          </p:nvPr>
        </p:nvSpPr>
        <p:spPr>
          <a:xfrm>
            <a:off x="4023092" y="8917422"/>
            <a:ext cx="3077739" cy="469424"/>
          </a:xfrm>
          <a:prstGeom prst="rect">
            <a:avLst/>
          </a:prstGeom>
          <a:noFill/>
          <a:ln>
            <a:noFill/>
          </a:ln>
        </p:spPr>
        <p:txBody>
          <a:bodyPr anchorCtr="0" anchor="b" bIns="47100" lIns="94225" rIns="94225" wrap="square" tIns="47100">
            <a:noAutofit/>
          </a:bodyPr>
          <a:lstStyle/>
          <a:p>
            <a:pPr indent="0" lvl="0" marL="0" marR="0" rtl="0" algn="r">
              <a:spcBef>
                <a:spcPts val="0"/>
              </a:spcBef>
              <a:buSzPct val="25000"/>
              <a:buNone/>
            </a:pPr>
            <a:fld id="{00000000-1234-1234-1234-123412341234}" type="slidenum">
              <a:rPr lang="en-CA" sz="1200">
                <a:solidFill>
                  <a:schemeClr val="dk1"/>
                </a:solidFill>
                <a:latin typeface="Calibri"/>
                <a:ea typeface="Calibri"/>
                <a:cs typeface="Calibri"/>
                <a:sym typeface="Calibri"/>
              </a:rPr>
              <a:t>‹#›</a:t>
            </a:fld>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1" name="Shape 621"/>
        <p:cNvGrpSpPr/>
        <p:nvPr/>
      </p:nvGrpSpPr>
      <p:grpSpPr>
        <a:xfrm>
          <a:off x="0" y="0"/>
          <a:ext cx="0" cy="0"/>
          <a:chOff x="0" y="0"/>
          <a:chExt cx="0" cy="0"/>
        </a:xfrm>
      </p:grpSpPr>
      <p:sp>
        <p:nvSpPr>
          <p:cNvPr id="622" name="Shape 622"/>
          <p:cNvSpPr/>
          <p:nvPr>
            <p:ph idx="2" type="sldImg"/>
          </p:nvPr>
        </p:nvSpPr>
        <p:spPr>
          <a:xfrm>
            <a:off x="1204913" y="704850"/>
            <a:ext cx="4692650" cy="3519488"/>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23" name="Shape 623"/>
          <p:cNvSpPr txBox="1"/>
          <p:nvPr>
            <p:ph idx="1" type="body"/>
          </p:nvPr>
        </p:nvSpPr>
        <p:spPr>
          <a:xfrm>
            <a:off x="710248" y="4459526"/>
            <a:ext cx="5681980" cy="4224814"/>
          </a:xfrm>
          <a:prstGeom prst="rect">
            <a:avLst/>
          </a:prstGeom>
          <a:noFill/>
          <a:ln>
            <a:noFill/>
          </a:ln>
        </p:spPr>
        <p:txBody>
          <a:bodyPr anchorCtr="0" anchor="t" bIns="47100" lIns="94225" rIns="94225" wrap="square" tIns="47100">
            <a:noAutofit/>
          </a:bodyPr>
          <a:lstStyle/>
          <a:p>
            <a:pPr indent="0" lvl="0" marL="0" marR="0" rtl="0" algn="l">
              <a:spcBef>
                <a:spcPts val="0"/>
              </a:spcBef>
              <a:buSzPct val="25000"/>
              <a:buNone/>
            </a:pPr>
            <a:r>
              <a:rPr lang="en-CA"/>
              <a:t>Leeland story</a:t>
            </a:r>
          </a:p>
        </p:txBody>
      </p:sp>
      <p:sp>
        <p:nvSpPr>
          <p:cNvPr id="624" name="Shape 624"/>
          <p:cNvSpPr txBox="1"/>
          <p:nvPr>
            <p:ph idx="12" type="sldNum"/>
          </p:nvPr>
        </p:nvSpPr>
        <p:spPr>
          <a:xfrm>
            <a:off x="4023092" y="8917422"/>
            <a:ext cx="3077739" cy="469424"/>
          </a:xfrm>
          <a:prstGeom prst="rect">
            <a:avLst/>
          </a:prstGeom>
          <a:noFill/>
          <a:ln>
            <a:noFill/>
          </a:ln>
        </p:spPr>
        <p:txBody>
          <a:bodyPr anchorCtr="0" anchor="b" bIns="47100" lIns="94225" rIns="94225" wrap="square" tIns="47100">
            <a:noAutofit/>
          </a:bodyPr>
          <a:lstStyle/>
          <a:p>
            <a:pPr indent="0" lvl="0" marL="0" marR="0" rtl="0" algn="r">
              <a:spcBef>
                <a:spcPts val="0"/>
              </a:spcBef>
              <a:buSzPct val="25000"/>
              <a:buNone/>
            </a:pPr>
            <a:fld id="{00000000-1234-1234-1234-123412341234}" type="slidenum">
              <a:rPr lang="en-CA" sz="1200">
                <a:solidFill>
                  <a:schemeClr val="dk1"/>
                </a:solidFill>
                <a:latin typeface="Calibri"/>
                <a:ea typeface="Calibri"/>
                <a:cs typeface="Calibri"/>
                <a:sym typeface="Calibri"/>
              </a:rPr>
              <a:t>‹#›</a:t>
            </a:fld>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1" name="Shape 631"/>
        <p:cNvGrpSpPr/>
        <p:nvPr/>
      </p:nvGrpSpPr>
      <p:grpSpPr>
        <a:xfrm>
          <a:off x="0" y="0"/>
          <a:ext cx="0" cy="0"/>
          <a:chOff x="0" y="0"/>
          <a:chExt cx="0" cy="0"/>
        </a:xfrm>
      </p:grpSpPr>
      <p:sp>
        <p:nvSpPr>
          <p:cNvPr id="632" name="Shape 632"/>
          <p:cNvSpPr/>
          <p:nvPr>
            <p:ph idx="2" type="sldImg"/>
          </p:nvPr>
        </p:nvSpPr>
        <p:spPr>
          <a:xfrm>
            <a:off x="1204913" y="704850"/>
            <a:ext cx="4692650" cy="3519488"/>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33" name="Shape 633"/>
          <p:cNvSpPr txBox="1"/>
          <p:nvPr>
            <p:ph idx="1" type="body"/>
          </p:nvPr>
        </p:nvSpPr>
        <p:spPr>
          <a:xfrm>
            <a:off x="710248" y="4459526"/>
            <a:ext cx="5681980" cy="4224814"/>
          </a:xfrm>
          <a:prstGeom prst="rect">
            <a:avLst/>
          </a:prstGeom>
          <a:noFill/>
          <a:ln>
            <a:noFill/>
          </a:ln>
        </p:spPr>
        <p:txBody>
          <a:bodyPr anchorCtr="0" anchor="t" bIns="47100" lIns="94225" rIns="94225" wrap="square" tIns="471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634" name="Shape 634"/>
          <p:cNvSpPr txBox="1"/>
          <p:nvPr>
            <p:ph idx="12" type="sldNum"/>
          </p:nvPr>
        </p:nvSpPr>
        <p:spPr>
          <a:xfrm>
            <a:off x="4023092" y="8917422"/>
            <a:ext cx="3077739" cy="469424"/>
          </a:xfrm>
          <a:prstGeom prst="rect">
            <a:avLst/>
          </a:prstGeom>
          <a:noFill/>
          <a:ln>
            <a:noFill/>
          </a:ln>
        </p:spPr>
        <p:txBody>
          <a:bodyPr anchorCtr="0" anchor="b" bIns="47100" lIns="94225" rIns="94225" wrap="square" tIns="47100">
            <a:noAutofit/>
          </a:bodyPr>
          <a:lstStyle/>
          <a:p>
            <a:pPr indent="0" lvl="0" marL="0" marR="0" rtl="0" algn="r">
              <a:spcBef>
                <a:spcPts val="0"/>
              </a:spcBef>
              <a:buSzPct val="25000"/>
              <a:buNone/>
            </a:pPr>
            <a:fld id="{00000000-1234-1234-1234-123412341234}" type="slidenum">
              <a:rPr lang="en-CA" sz="1200">
                <a:solidFill>
                  <a:schemeClr val="dk1"/>
                </a:solidFill>
                <a:latin typeface="Calibri"/>
                <a:ea typeface="Calibri"/>
                <a:cs typeface="Calibri"/>
                <a:sym typeface="Calibri"/>
              </a:rPr>
              <a:t>‹#›</a:t>
            </a:fld>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0" name="Shape 640"/>
        <p:cNvGrpSpPr/>
        <p:nvPr/>
      </p:nvGrpSpPr>
      <p:grpSpPr>
        <a:xfrm>
          <a:off x="0" y="0"/>
          <a:ext cx="0" cy="0"/>
          <a:chOff x="0" y="0"/>
          <a:chExt cx="0" cy="0"/>
        </a:xfrm>
      </p:grpSpPr>
      <p:sp>
        <p:nvSpPr>
          <p:cNvPr id="641" name="Shape 641"/>
          <p:cNvSpPr/>
          <p:nvPr>
            <p:ph idx="2" type="sldImg"/>
          </p:nvPr>
        </p:nvSpPr>
        <p:spPr>
          <a:xfrm>
            <a:off x="1204913" y="704850"/>
            <a:ext cx="4692650" cy="3519488"/>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42" name="Shape 642"/>
          <p:cNvSpPr txBox="1"/>
          <p:nvPr>
            <p:ph idx="1" type="body"/>
          </p:nvPr>
        </p:nvSpPr>
        <p:spPr>
          <a:xfrm>
            <a:off x="710248" y="4459526"/>
            <a:ext cx="5681980" cy="4224814"/>
          </a:xfrm>
          <a:prstGeom prst="rect">
            <a:avLst/>
          </a:prstGeom>
          <a:noFill/>
          <a:ln>
            <a:noFill/>
          </a:ln>
        </p:spPr>
        <p:txBody>
          <a:bodyPr anchorCtr="0" anchor="t" bIns="47100" lIns="94225" rIns="94225" wrap="square" tIns="471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643" name="Shape 643"/>
          <p:cNvSpPr txBox="1"/>
          <p:nvPr>
            <p:ph idx="12" type="sldNum"/>
          </p:nvPr>
        </p:nvSpPr>
        <p:spPr>
          <a:xfrm>
            <a:off x="4023092" y="8917422"/>
            <a:ext cx="3077739" cy="469424"/>
          </a:xfrm>
          <a:prstGeom prst="rect">
            <a:avLst/>
          </a:prstGeom>
          <a:noFill/>
          <a:ln>
            <a:noFill/>
          </a:ln>
        </p:spPr>
        <p:txBody>
          <a:bodyPr anchorCtr="0" anchor="b" bIns="47100" lIns="94225" rIns="94225" wrap="square" tIns="47100">
            <a:noAutofit/>
          </a:bodyPr>
          <a:lstStyle/>
          <a:p>
            <a:pPr indent="0" lvl="0" marL="0" marR="0" rtl="0" algn="r">
              <a:spcBef>
                <a:spcPts val="0"/>
              </a:spcBef>
              <a:buSzPct val="25000"/>
              <a:buNone/>
            </a:pPr>
            <a:fld id="{00000000-1234-1234-1234-123412341234}" type="slidenum">
              <a:rPr lang="en-CA" sz="1200">
                <a:solidFill>
                  <a:schemeClr val="dk1"/>
                </a:solidFill>
                <a:latin typeface="Calibri"/>
                <a:ea typeface="Calibri"/>
                <a:cs typeface="Calibri"/>
                <a:sym typeface="Calibri"/>
              </a:rPr>
              <a:t>‹#›</a:t>
            </a:fld>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8" name="Shape 648"/>
        <p:cNvGrpSpPr/>
        <p:nvPr/>
      </p:nvGrpSpPr>
      <p:grpSpPr>
        <a:xfrm>
          <a:off x="0" y="0"/>
          <a:ext cx="0" cy="0"/>
          <a:chOff x="0" y="0"/>
          <a:chExt cx="0" cy="0"/>
        </a:xfrm>
      </p:grpSpPr>
      <p:sp>
        <p:nvSpPr>
          <p:cNvPr id="649" name="Shape 649"/>
          <p:cNvSpPr/>
          <p:nvPr>
            <p:ph idx="2" type="sldImg"/>
          </p:nvPr>
        </p:nvSpPr>
        <p:spPr>
          <a:xfrm>
            <a:off x="1204913" y="704850"/>
            <a:ext cx="4692650" cy="3519488"/>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50" name="Shape 650"/>
          <p:cNvSpPr txBox="1"/>
          <p:nvPr>
            <p:ph idx="1" type="body"/>
          </p:nvPr>
        </p:nvSpPr>
        <p:spPr>
          <a:xfrm>
            <a:off x="710248" y="4459526"/>
            <a:ext cx="5681980" cy="4224814"/>
          </a:xfrm>
          <a:prstGeom prst="rect">
            <a:avLst/>
          </a:prstGeom>
          <a:noFill/>
          <a:ln>
            <a:noFill/>
          </a:ln>
        </p:spPr>
        <p:txBody>
          <a:bodyPr anchorCtr="0" anchor="t" bIns="47100" lIns="94225" rIns="94225" wrap="square" tIns="471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651" name="Shape 651"/>
          <p:cNvSpPr txBox="1"/>
          <p:nvPr>
            <p:ph idx="12" type="sldNum"/>
          </p:nvPr>
        </p:nvSpPr>
        <p:spPr>
          <a:xfrm>
            <a:off x="4023092" y="8917422"/>
            <a:ext cx="3077739" cy="469424"/>
          </a:xfrm>
          <a:prstGeom prst="rect">
            <a:avLst/>
          </a:prstGeom>
          <a:noFill/>
          <a:ln>
            <a:noFill/>
          </a:ln>
        </p:spPr>
        <p:txBody>
          <a:bodyPr anchorCtr="0" anchor="b" bIns="47100" lIns="94225" rIns="94225" wrap="square" tIns="47100">
            <a:noAutofit/>
          </a:bodyPr>
          <a:lstStyle/>
          <a:p>
            <a:pPr indent="0" lvl="0" marL="0" marR="0" rtl="0" algn="r">
              <a:spcBef>
                <a:spcPts val="0"/>
              </a:spcBef>
              <a:buSzPct val="25000"/>
              <a:buNone/>
            </a:pPr>
            <a:fld id="{00000000-1234-1234-1234-123412341234}" type="slidenum">
              <a:rPr lang="en-CA" sz="1200">
                <a:solidFill>
                  <a:schemeClr val="dk1"/>
                </a:solidFill>
                <a:latin typeface="Calibri"/>
                <a:ea typeface="Calibri"/>
                <a:cs typeface="Calibri"/>
                <a:sym typeface="Calibri"/>
              </a:rPr>
              <a:t>‹#›</a:t>
            </a:fld>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5" name="Shape 655"/>
        <p:cNvGrpSpPr/>
        <p:nvPr/>
      </p:nvGrpSpPr>
      <p:grpSpPr>
        <a:xfrm>
          <a:off x="0" y="0"/>
          <a:ext cx="0" cy="0"/>
          <a:chOff x="0" y="0"/>
          <a:chExt cx="0" cy="0"/>
        </a:xfrm>
      </p:grpSpPr>
      <p:sp>
        <p:nvSpPr>
          <p:cNvPr id="656" name="Shape 656"/>
          <p:cNvSpPr/>
          <p:nvPr>
            <p:ph idx="2" type="sldImg"/>
          </p:nvPr>
        </p:nvSpPr>
        <p:spPr>
          <a:xfrm>
            <a:off x="1204913" y="704850"/>
            <a:ext cx="4692650" cy="3519488"/>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57" name="Shape 657"/>
          <p:cNvSpPr txBox="1"/>
          <p:nvPr>
            <p:ph idx="1" type="body"/>
          </p:nvPr>
        </p:nvSpPr>
        <p:spPr>
          <a:xfrm>
            <a:off x="710248" y="4459526"/>
            <a:ext cx="5681980" cy="4224814"/>
          </a:xfrm>
          <a:prstGeom prst="rect">
            <a:avLst/>
          </a:prstGeom>
          <a:noFill/>
          <a:ln>
            <a:noFill/>
          </a:ln>
        </p:spPr>
        <p:txBody>
          <a:bodyPr anchorCtr="0" anchor="t" bIns="47100" lIns="94225" rIns="94225" wrap="square" tIns="471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658" name="Shape 658"/>
          <p:cNvSpPr txBox="1"/>
          <p:nvPr>
            <p:ph idx="12" type="sldNum"/>
          </p:nvPr>
        </p:nvSpPr>
        <p:spPr>
          <a:xfrm>
            <a:off x="4023092" y="8917422"/>
            <a:ext cx="3077739" cy="469424"/>
          </a:xfrm>
          <a:prstGeom prst="rect">
            <a:avLst/>
          </a:prstGeom>
          <a:noFill/>
          <a:ln>
            <a:noFill/>
          </a:ln>
        </p:spPr>
        <p:txBody>
          <a:bodyPr anchorCtr="0" anchor="b" bIns="47100" lIns="94225" rIns="94225" wrap="square" tIns="47100">
            <a:noAutofit/>
          </a:bodyPr>
          <a:lstStyle/>
          <a:p>
            <a:pPr indent="0" lvl="0" marL="0" marR="0" rtl="0" algn="r">
              <a:spcBef>
                <a:spcPts val="0"/>
              </a:spcBef>
              <a:buSzPct val="25000"/>
              <a:buNone/>
            </a:pPr>
            <a:fld id="{00000000-1234-1234-1234-123412341234}" type="slidenum">
              <a:rPr lang="en-CA" sz="1200">
                <a:solidFill>
                  <a:schemeClr val="dk1"/>
                </a:solidFill>
                <a:latin typeface="Calibri"/>
                <a:ea typeface="Calibri"/>
                <a:cs typeface="Calibri"/>
                <a:sym typeface="Calibri"/>
              </a:rPr>
              <a:t>‹#›</a:t>
            </a:fld>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4" name="Shape 664"/>
        <p:cNvGrpSpPr/>
        <p:nvPr/>
      </p:nvGrpSpPr>
      <p:grpSpPr>
        <a:xfrm>
          <a:off x="0" y="0"/>
          <a:ext cx="0" cy="0"/>
          <a:chOff x="0" y="0"/>
          <a:chExt cx="0" cy="0"/>
        </a:xfrm>
      </p:grpSpPr>
      <p:sp>
        <p:nvSpPr>
          <p:cNvPr id="665" name="Shape 665"/>
          <p:cNvSpPr/>
          <p:nvPr>
            <p:ph idx="2" type="sldImg"/>
          </p:nvPr>
        </p:nvSpPr>
        <p:spPr>
          <a:xfrm>
            <a:off x="1204913" y="704850"/>
            <a:ext cx="4692650" cy="3519488"/>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66" name="Shape 666"/>
          <p:cNvSpPr txBox="1"/>
          <p:nvPr>
            <p:ph idx="1" type="body"/>
          </p:nvPr>
        </p:nvSpPr>
        <p:spPr>
          <a:xfrm>
            <a:off x="710248" y="4459526"/>
            <a:ext cx="5681980" cy="4224814"/>
          </a:xfrm>
          <a:prstGeom prst="rect">
            <a:avLst/>
          </a:prstGeom>
          <a:noFill/>
          <a:ln>
            <a:noFill/>
          </a:ln>
        </p:spPr>
        <p:txBody>
          <a:bodyPr anchorCtr="0" anchor="t" bIns="47100" lIns="94225" rIns="94225" wrap="square" tIns="47100">
            <a:noAutofit/>
          </a:bodyPr>
          <a:lstStyle/>
          <a:p>
            <a:pPr indent="0" lvl="0" marL="0" marR="0" rtl="0" algn="l">
              <a:spcBef>
                <a:spcPts val="0"/>
              </a:spcBef>
              <a:buSzPct val="25000"/>
              <a:buNone/>
            </a:pPr>
            <a:r>
              <a:rPr lang="en-CA"/>
              <a:t>BW - breaks (L exercise T games) </a:t>
            </a:r>
          </a:p>
        </p:txBody>
      </p:sp>
      <p:sp>
        <p:nvSpPr>
          <p:cNvPr id="667" name="Shape 667"/>
          <p:cNvSpPr txBox="1"/>
          <p:nvPr>
            <p:ph idx="12" type="sldNum"/>
          </p:nvPr>
        </p:nvSpPr>
        <p:spPr>
          <a:xfrm>
            <a:off x="4023092" y="8917422"/>
            <a:ext cx="3077739" cy="469424"/>
          </a:xfrm>
          <a:prstGeom prst="rect">
            <a:avLst/>
          </a:prstGeom>
          <a:noFill/>
          <a:ln>
            <a:noFill/>
          </a:ln>
        </p:spPr>
        <p:txBody>
          <a:bodyPr anchorCtr="0" anchor="b" bIns="47100" lIns="94225" rIns="94225" wrap="square" tIns="47100">
            <a:noAutofit/>
          </a:bodyPr>
          <a:lstStyle/>
          <a:p>
            <a:pPr indent="0" lvl="0" marL="0" marR="0" rtl="0" algn="r">
              <a:spcBef>
                <a:spcPts val="0"/>
              </a:spcBef>
              <a:buSzPct val="25000"/>
              <a:buNone/>
            </a:pPr>
            <a:fld id="{00000000-1234-1234-1234-123412341234}" type="slidenum">
              <a:rPr lang="en-CA" sz="1200">
                <a:solidFill>
                  <a:schemeClr val="dk1"/>
                </a:solidFill>
                <a:latin typeface="Calibri"/>
                <a:ea typeface="Calibri"/>
                <a:cs typeface="Calibri"/>
                <a:sym typeface="Calibri"/>
              </a:rPr>
              <a:t>‹#›</a:t>
            </a:fld>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3" name="Shape 673"/>
        <p:cNvGrpSpPr/>
        <p:nvPr/>
      </p:nvGrpSpPr>
      <p:grpSpPr>
        <a:xfrm>
          <a:off x="0" y="0"/>
          <a:ext cx="0" cy="0"/>
          <a:chOff x="0" y="0"/>
          <a:chExt cx="0" cy="0"/>
        </a:xfrm>
      </p:grpSpPr>
      <p:sp>
        <p:nvSpPr>
          <p:cNvPr id="674" name="Shape 674"/>
          <p:cNvSpPr/>
          <p:nvPr>
            <p:ph idx="2" type="sldImg"/>
          </p:nvPr>
        </p:nvSpPr>
        <p:spPr>
          <a:xfrm>
            <a:off x="1204913" y="704850"/>
            <a:ext cx="4692650" cy="3519488"/>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75" name="Shape 675"/>
          <p:cNvSpPr txBox="1"/>
          <p:nvPr>
            <p:ph idx="1" type="body"/>
          </p:nvPr>
        </p:nvSpPr>
        <p:spPr>
          <a:xfrm>
            <a:off x="710248" y="4459526"/>
            <a:ext cx="5681980" cy="4224814"/>
          </a:xfrm>
          <a:prstGeom prst="rect">
            <a:avLst/>
          </a:prstGeom>
          <a:noFill/>
          <a:ln>
            <a:noFill/>
          </a:ln>
        </p:spPr>
        <p:txBody>
          <a:bodyPr anchorCtr="0" anchor="t" bIns="47100" lIns="94225" rIns="94225" wrap="square" tIns="471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676" name="Shape 676"/>
          <p:cNvSpPr txBox="1"/>
          <p:nvPr>
            <p:ph idx="12" type="sldNum"/>
          </p:nvPr>
        </p:nvSpPr>
        <p:spPr>
          <a:xfrm>
            <a:off x="4023092" y="8917422"/>
            <a:ext cx="3077739" cy="469424"/>
          </a:xfrm>
          <a:prstGeom prst="rect">
            <a:avLst/>
          </a:prstGeom>
          <a:noFill/>
          <a:ln>
            <a:noFill/>
          </a:ln>
        </p:spPr>
        <p:txBody>
          <a:bodyPr anchorCtr="0" anchor="b" bIns="47100" lIns="94225" rIns="94225" wrap="square" tIns="47100">
            <a:noAutofit/>
          </a:bodyPr>
          <a:lstStyle/>
          <a:p>
            <a:pPr indent="0" lvl="0" marL="0" marR="0" rtl="0" algn="r">
              <a:spcBef>
                <a:spcPts val="0"/>
              </a:spcBef>
              <a:buSzPct val="25000"/>
              <a:buNone/>
            </a:pPr>
            <a:fld id="{00000000-1234-1234-1234-123412341234}" type="slidenum">
              <a:rPr lang="en-CA" sz="1200">
                <a:solidFill>
                  <a:schemeClr val="dk1"/>
                </a:solidFill>
                <a:latin typeface="Calibri"/>
                <a:ea typeface="Calibri"/>
                <a:cs typeface="Calibri"/>
                <a:sym typeface="Calibri"/>
              </a:rPr>
              <a:t>‹#›</a:t>
            </a:fld>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2" name="Shape 682"/>
        <p:cNvGrpSpPr/>
        <p:nvPr/>
      </p:nvGrpSpPr>
      <p:grpSpPr>
        <a:xfrm>
          <a:off x="0" y="0"/>
          <a:ext cx="0" cy="0"/>
          <a:chOff x="0" y="0"/>
          <a:chExt cx="0" cy="0"/>
        </a:xfrm>
      </p:grpSpPr>
      <p:sp>
        <p:nvSpPr>
          <p:cNvPr id="683" name="Shape 683"/>
          <p:cNvSpPr/>
          <p:nvPr>
            <p:ph idx="2" type="sldImg"/>
          </p:nvPr>
        </p:nvSpPr>
        <p:spPr>
          <a:xfrm>
            <a:off x="1204913" y="704850"/>
            <a:ext cx="4692650" cy="3519488"/>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84" name="Shape 684"/>
          <p:cNvSpPr txBox="1"/>
          <p:nvPr>
            <p:ph idx="1" type="body"/>
          </p:nvPr>
        </p:nvSpPr>
        <p:spPr>
          <a:xfrm>
            <a:off x="710248" y="4459526"/>
            <a:ext cx="5681980" cy="4224814"/>
          </a:xfrm>
          <a:prstGeom prst="rect">
            <a:avLst/>
          </a:prstGeom>
          <a:noFill/>
          <a:ln>
            <a:noFill/>
          </a:ln>
        </p:spPr>
        <p:txBody>
          <a:bodyPr anchorCtr="0" anchor="t" bIns="47100" lIns="94225" rIns="94225" wrap="square" tIns="471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685" name="Shape 685"/>
          <p:cNvSpPr txBox="1"/>
          <p:nvPr>
            <p:ph idx="12" type="sldNum"/>
          </p:nvPr>
        </p:nvSpPr>
        <p:spPr>
          <a:xfrm>
            <a:off x="4023092" y="8917422"/>
            <a:ext cx="3077739" cy="469424"/>
          </a:xfrm>
          <a:prstGeom prst="rect">
            <a:avLst/>
          </a:prstGeom>
          <a:noFill/>
          <a:ln>
            <a:noFill/>
          </a:ln>
        </p:spPr>
        <p:txBody>
          <a:bodyPr anchorCtr="0" anchor="b" bIns="47100" lIns="94225" rIns="94225" wrap="square" tIns="47100">
            <a:noAutofit/>
          </a:bodyPr>
          <a:lstStyle/>
          <a:p>
            <a:pPr indent="0" lvl="0" marL="0" marR="0" rtl="0" algn="r">
              <a:spcBef>
                <a:spcPts val="0"/>
              </a:spcBef>
              <a:buSzPct val="25000"/>
              <a:buNone/>
            </a:pPr>
            <a:fld id="{00000000-1234-1234-1234-123412341234}" type="slidenum">
              <a:rPr lang="en-CA" sz="1200">
                <a:solidFill>
                  <a:schemeClr val="dk1"/>
                </a:solidFill>
                <a:latin typeface="Calibri"/>
                <a:ea typeface="Calibri"/>
                <a:cs typeface="Calibri"/>
                <a:sym typeface="Calibri"/>
              </a:rPr>
              <a:t>‹#›</a:t>
            </a:fld>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1" name="Shape 291"/>
        <p:cNvGrpSpPr/>
        <p:nvPr/>
      </p:nvGrpSpPr>
      <p:grpSpPr>
        <a:xfrm>
          <a:off x="0" y="0"/>
          <a:ext cx="0" cy="0"/>
          <a:chOff x="0" y="0"/>
          <a:chExt cx="0" cy="0"/>
        </a:xfrm>
      </p:grpSpPr>
      <p:sp>
        <p:nvSpPr>
          <p:cNvPr id="292" name="Shape 292"/>
          <p:cNvSpPr/>
          <p:nvPr>
            <p:ph idx="2" type="sldImg"/>
          </p:nvPr>
        </p:nvSpPr>
        <p:spPr>
          <a:xfrm>
            <a:off x="1204913" y="704850"/>
            <a:ext cx="4692600" cy="3519600"/>
          </a:xfrm>
          <a:custGeom>
            <a:pathLst>
              <a:path extrusionOk="0" h="120000" w="120000">
                <a:moveTo>
                  <a:pt x="0" y="0"/>
                </a:moveTo>
                <a:lnTo>
                  <a:pt x="120000" y="0"/>
                </a:lnTo>
                <a:lnTo>
                  <a:pt x="120000" y="120000"/>
                </a:lnTo>
                <a:lnTo>
                  <a:pt x="0" y="120000"/>
                </a:lnTo>
                <a:close/>
              </a:path>
            </a:pathLst>
          </a:custGeom>
        </p:spPr>
      </p:sp>
      <p:sp>
        <p:nvSpPr>
          <p:cNvPr id="293" name="Shape 293"/>
          <p:cNvSpPr txBox="1"/>
          <p:nvPr>
            <p:ph idx="1" type="body"/>
          </p:nvPr>
        </p:nvSpPr>
        <p:spPr>
          <a:xfrm>
            <a:off x="710248" y="4459526"/>
            <a:ext cx="5682000" cy="4224900"/>
          </a:xfrm>
          <a:prstGeom prst="rect">
            <a:avLst/>
          </a:prstGeom>
        </p:spPr>
        <p:txBody>
          <a:bodyPr anchorCtr="0" anchor="t" bIns="91425" lIns="91425" rIns="91425" wrap="square" tIns="91425">
            <a:noAutofit/>
          </a:bodyPr>
          <a:lstStyle/>
          <a:p>
            <a:pPr lvl="0">
              <a:spcBef>
                <a:spcPts val="0"/>
              </a:spcBef>
              <a:buNone/>
            </a:pPr>
            <a:r>
              <a:t/>
            </a:r>
            <a:endParaRPr/>
          </a:p>
        </p:txBody>
      </p:sp>
      <p:sp>
        <p:nvSpPr>
          <p:cNvPr id="294" name="Shape 294"/>
          <p:cNvSpPr txBox="1"/>
          <p:nvPr>
            <p:ph idx="12" type="sldNum"/>
          </p:nvPr>
        </p:nvSpPr>
        <p:spPr>
          <a:xfrm>
            <a:off x="4023092" y="8917422"/>
            <a:ext cx="3077700" cy="469500"/>
          </a:xfrm>
          <a:prstGeom prst="rect">
            <a:avLst/>
          </a:prstGeom>
        </p:spPr>
        <p:txBody>
          <a:bodyPr anchorCtr="0" anchor="b" bIns="47100" lIns="94225" rIns="94225" wrap="square" tIns="47100">
            <a:noAutofit/>
          </a:bodyPr>
          <a:lstStyle/>
          <a:p>
            <a:pPr lvl="0">
              <a:spcBef>
                <a:spcPts val="0"/>
              </a:spcBef>
              <a:buClr>
                <a:srgbClr val="000000"/>
              </a:buClr>
              <a:buSzPct val="25000"/>
              <a:buFont typeface="Arial"/>
              <a:buNone/>
            </a:pPr>
            <a:fld id="{00000000-1234-1234-1234-123412341234}" type="slidenum">
              <a:rPr lang="en-CA"/>
              <a:t>‹#›</a:t>
            </a:fld>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0" name="Shape 690"/>
        <p:cNvGrpSpPr/>
        <p:nvPr/>
      </p:nvGrpSpPr>
      <p:grpSpPr>
        <a:xfrm>
          <a:off x="0" y="0"/>
          <a:ext cx="0" cy="0"/>
          <a:chOff x="0" y="0"/>
          <a:chExt cx="0" cy="0"/>
        </a:xfrm>
      </p:grpSpPr>
      <p:sp>
        <p:nvSpPr>
          <p:cNvPr id="691" name="Shape 691"/>
          <p:cNvSpPr txBox="1"/>
          <p:nvPr>
            <p:ph idx="1" type="body"/>
          </p:nvPr>
        </p:nvSpPr>
        <p:spPr>
          <a:xfrm>
            <a:off x="710248" y="4459526"/>
            <a:ext cx="5681980" cy="4224814"/>
          </a:xfrm>
          <a:prstGeom prst="rect">
            <a:avLst/>
          </a:prstGeom>
        </p:spPr>
        <p:txBody>
          <a:bodyPr anchorCtr="0" anchor="t" bIns="91425" lIns="91425" rIns="91425" wrap="square" tIns="91425">
            <a:noAutofit/>
          </a:bodyPr>
          <a:lstStyle/>
          <a:p>
            <a:pPr lvl="0">
              <a:spcBef>
                <a:spcPts val="0"/>
              </a:spcBef>
              <a:buNone/>
            </a:pPr>
            <a:r>
              <a:t/>
            </a:r>
            <a:endParaRPr/>
          </a:p>
        </p:txBody>
      </p:sp>
      <p:sp>
        <p:nvSpPr>
          <p:cNvPr id="692" name="Shape 692"/>
          <p:cNvSpPr/>
          <p:nvPr>
            <p:ph idx="2" type="sldImg"/>
          </p:nvPr>
        </p:nvSpPr>
        <p:spPr>
          <a:xfrm>
            <a:off x="1204913" y="704850"/>
            <a:ext cx="4692650" cy="3519488"/>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6" name="Shape 696"/>
        <p:cNvGrpSpPr/>
        <p:nvPr/>
      </p:nvGrpSpPr>
      <p:grpSpPr>
        <a:xfrm>
          <a:off x="0" y="0"/>
          <a:ext cx="0" cy="0"/>
          <a:chOff x="0" y="0"/>
          <a:chExt cx="0" cy="0"/>
        </a:xfrm>
      </p:grpSpPr>
      <p:sp>
        <p:nvSpPr>
          <p:cNvPr id="697" name="Shape 697"/>
          <p:cNvSpPr/>
          <p:nvPr>
            <p:ph idx="2" type="sldImg"/>
          </p:nvPr>
        </p:nvSpPr>
        <p:spPr>
          <a:xfrm>
            <a:off x="1204913" y="704850"/>
            <a:ext cx="4692600" cy="3519600"/>
          </a:xfrm>
          <a:custGeom>
            <a:pathLst>
              <a:path extrusionOk="0" h="120000" w="120000">
                <a:moveTo>
                  <a:pt x="0" y="0"/>
                </a:moveTo>
                <a:lnTo>
                  <a:pt x="120000" y="0"/>
                </a:lnTo>
                <a:lnTo>
                  <a:pt x="120000" y="120000"/>
                </a:lnTo>
                <a:lnTo>
                  <a:pt x="0" y="120000"/>
                </a:lnTo>
                <a:close/>
              </a:path>
            </a:pathLst>
          </a:custGeom>
        </p:spPr>
      </p:sp>
      <p:sp>
        <p:nvSpPr>
          <p:cNvPr id="698" name="Shape 698"/>
          <p:cNvSpPr txBox="1"/>
          <p:nvPr>
            <p:ph idx="1" type="body"/>
          </p:nvPr>
        </p:nvSpPr>
        <p:spPr>
          <a:xfrm>
            <a:off x="710248" y="4459526"/>
            <a:ext cx="5682000" cy="4224900"/>
          </a:xfrm>
          <a:prstGeom prst="rect">
            <a:avLst/>
          </a:prstGeom>
        </p:spPr>
        <p:txBody>
          <a:bodyPr anchorCtr="0" anchor="t" bIns="91425" lIns="91425" rIns="91425" wrap="square" tIns="91425">
            <a:noAutofit/>
          </a:bodyPr>
          <a:lstStyle/>
          <a:p>
            <a:pPr lvl="0">
              <a:spcBef>
                <a:spcPts val="0"/>
              </a:spcBef>
              <a:buNone/>
            </a:pPr>
            <a:r>
              <a:t/>
            </a:r>
            <a:endParaRPr/>
          </a:p>
        </p:txBody>
      </p:sp>
      <p:sp>
        <p:nvSpPr>
          <p:cNvPr id="699" name="Shape 699"/>
          <p:cNvSpPr txBox="1"/>
          <p:nvPr>
            <p:ph idx="12" type="sldNum"/>
          </p:nvPr>
        </p:nvSpPr>
        <p:spPr>
          <a:xfrm>
            <a:off x="4023092" y="8917422"/>
            <a:ext cx="3077700" cy="469500"/>
          </a:xfrm>
          <a:prstGeom prst="rect">
            <a:avLst/>
          </a:prstGeom>
        </p:spPr>
        <p:txBody>
          <a:bodyPr anchorCtr="0" anchor="b" bIns="47100" lIns="94225" rIns="94225" wrap="square" tIns="47100">
            <a:noAutofit/>
          </a:bodyPr>
          <a:lstStyle/>
          <a:p>
            <a:pPr lvl="0">
              <a:spcBef>
                <a:spcPts val="0"/>
              </a:spcBef>
              <a:buClr>
                <a:srgbClr val="000000"/>
              </a:buClr>
              <a:buSzPct val="25000"/>
              <a:buFont typeface="Arial"/>
              <a:buNone/>
            </a:pPr>
            <a:fld id="{00000000-1234-1234-1234-123412341234}" type="slidenum">
              <a:rPr lang="en-CA"/>
              <a:t>‹#›</a:t>
            </a:fld>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5" name="Shape 705"/>
        <p:cNvGrpSpPr/>
        <p:nvPr/>
      </p:nvGrpSpPr>
      <p:grpSpPr>
        <a:xfrm>
          <a:off x="0" y="0"/>
          <a:ext cx="0" cy="0"/>
          <a:chOff x="0" y="0"/>
          <a:chExt cx="0" cy="0"/>
        </a:xfrm>
      </p:grpSpPr>
      <p:sp>
        <p:nvSpPr>
          <p:cNvPr id="706" name="Shape 706"/>
          <p:cNvSpPr/>
          <p:nvPr>
            <p:ph idx="2" type="sldImg"/>
          </p:nvPr>
        </p:nvSpPr>
        <p:spPr>
          <a:xfrm>
            <a:off x="1204913" y="704850"/>
            <a:ext cx="4692600" cy="3519600"/>
          </a:xfrm>
          <a:custGeom>
            <a:pathLst>
              <a:path extrusionOk="0" h="120000" w="120000">
                <a:moveTo>
                  <a:pt x="0" y="0"/>
                </a:moveTo>
                <a:lnTo>
                  <a:pt x="120000" y="0"/>
                </a:lnTo>
                <a:lnTo>
                  <a:pt x="120000" y="120000"/>
                </a:lnTo>
                <a:lnTo>
                  <a:pt x="0" y="120000"/>
                </a:lnTo>
                <a:close/>
              </a:path>
            </a:pathLst>
          </a:custGeom>
        </p:spPr>
      </p:sp>
      <p:sp>
        <p:nvSpPr>
          <p:cNvPr id="707" name="Shape 707"/>
          <p:cNvSpPr txBox="1"/>
          <p:nvPr>
            <p:ph idx="1" type="body"/>
          </p:nvPr>
        </p:nvSpPr>
        <p:spPr>
          <a:xfrm>
            <a:off x="710248" y="4459526"/>
            <a:ext cx="5682000" cy="4224900"/>
          </a:xfrm>
          <a:prstGeom prst="rect">
            <a:avLst/>
          </a:prstGeom>
        </p:spPr>
        <p:txBody>
          <a:bodyPr anchorCtr="0" anchor="t" bIns="91425" lIns="91425" rIns="91425" wrap="square" tIns="91425">
            <a:noAutofit/>
          </a:bodyPr>
          <a:lstStyle/>
          <a:p>
            <a:pPr lvl="0">
              <a:spcBef>
                <a:spcPts val="0"/>
              </a:spcBef>
              <a:buNone/>
            </a:pPr>
            <a:r>
              <a:t/>
            </a:r>
            <a:endParaRPr/>
          </a:p>
        </p:txBody>
      </p:sp>
      <p:sp>
        <p:nvSpPr>
          <p:cNvPr id="708" name="Shape 708"/>
          <p:cNvSpPr txBox="1"/>
          <p:nvPr>
            <p:ph idx="12" type="sldNum"/>
          </p:nvPr>
        </p:nvSpPr>
        <p:spPr>
          <a:xfrm>
            <a:off x="4023092" y="8917422"/>
            <a:ext cx="3077700" cy="469500"/>
          </a:xfrm>
          <a:prstGeom prst="rect">
            <a:avLst/>
          </a:prstGeom>
        </p:spPr>
        <p:txBody>
          <a:bodyPr anchorCtr="0" anchor="b" bIns="47100" lIns="94225" rIns="94225" wrap="square" tIns="47100">
            <a:noAutofit/>
          </a:bodyPr>
          <a:lstStyle/>
          <a:p>
            <a:pPr lvl="0">
              <a:spcBef>
                <a:spcPts val="0"/>
              </a:spcBef>
              <a:buClr>
                <a:srgbClr val="000000"/>
              </a:buClr>
              <a:buSzPct val="25000"/>
              <a:buFont typeface="Arial"/>
              <a:buNone/>
            </a:pPr>
            <a:fld id="{00000000-1234-1234-1234-123412341234}" type="slidenum">
              <a:rPr lang="en-CA"/>
              <a:t>‹#›</a:t>
            </a:fld>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4" name="Shape 714"/>
        <p:cNvGrpSpPr/>
        <p:nvPr/>
      </p:nvGrpSpPr>
      <p:grpSpPr>
        <a:xfrm>
          <a:off x="0" y="0"/>
          <a:ext cx="0" cy="0"/>
          <a:chOff x="0" y="0"/>
          <a:chExt cx="0" cy="0"/>
        </a:xfrm>
      </p:grpSpPr>
      <p:sp>
        <p:nvSpPr>
          <p:cNvPr id="715" name="Shape 715"/>
          <p:cNvSpPr/>
          <p:nvPr>
            <p:ph idx="2" type="sldImg"/>
          </p:nvPr>
        </p:nvSpPr>
        <p:spPr>
          <a:xfrm>
            <a:off x="1204913" y="704850"/>
            <a:ext cx="4692650" cy="3519488"/>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716" name="Shape 716"/>
          <p:cNvSpPr txBox="1"/>
          <p:nvPr>
            <p:ph idx="1" type="body"/>
          </p:nvPr>
        </p:nvSpPr>
        <p:spPr>
          <a:xfrm>
            <a:off x="710248" y="4459526"/>
            <a:ext cx="5681980" cy="4224814"/>
          </a:xfrm>
          <a:prstGeom prst="rect">
            <a:avLst/>
          </a:prstGeom>
          <a:noFill/>
          <a:ln>
            <a:noFill/>
          </a:ln>
        </p:spPr>
        <p:txBody>
          <a:bodyPr anchorCtr="0" anchor="t" bIns="47100" lIns="94225" rIns="94225" wrap="square" tIns="471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717" name="Shape 717"/>
          <p:cNvSpPr txBox="1"/>
          <p:nvPr>
            <p:ph idx="12" type="sldNum"/>
          </p:nvPr>
        </p:nvSpPr>
        <p:spPr>
          <a:xfrm>
            <a:off x="4023092" y="8917422"/>
            <a:ext cx="3077739" cy="469424"/>
          </a:xfrm>
          <a:prstGeom prst="rect">
            <a:avLst/>
          </a:prstGeom>
          <a:noFill/>
          <a:ln>
            <a:noFill/>
          </a:ln>
        </p:spPr>
        <p:txBody>
          <a:bodyPr anchorCtr="0" anchor="b" bIns="47100" lIns="94225" rIns="94225" wrap="square" tIns="47100">
            <a:noAutofit/>
          </a:bodyPr>
          <a:lstStyle/>
          <a:p>
            <a:pPr indent="0" lvl="0" marL="0" marR="0" rtl="0" algn="r">
              <a:spcBef>
                <a:spcPts val="0"/>
              </a:spcBef>
              <a:buSzPct val="25000"/>
              <a:buNone/>
            </a:pPr>
            <a:fld id="{00000000-1234-1234-1234-123412341234}" type="slidenum">
              <a:rPr lang="en-CA" sz="1200">
                <a:solidFill>
                  <a:schemeClr val="dk1"/>
                </a:solidFill>
                <a:latin typeface="Calibri"/>
                <a:ea typeface="Calibri"/>
                <a:cs typeface="Calibri"/>
                <a:sym typeface="Calibri"/>
              </a:rPr>
              <a:t>‹#›</a:t>
            </a:fld>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2" name="Shape 722"/>
        <p:cNvGrpSpPr/>
        <p:nvPr/>
      </p:nvGrpSpPr>
      <p:grpSpPr>
        <a:xfrm>
          <a:off x="0" y="0"/>
          <a:ext cx="0" cy="0"/>
          <a:chOff x="0" y="0"/>
          <a:chExt cx="0" cy="0"/>
        </a:xfrm>
      </p:grpSpPr>
      <p:sp>
        <p:nvSpPr>
          <p:cNvPr id="723" name="Shape 723"/>
          <p:cNvSpPr txBox="1"/>
          <p:nvPr>
            <p:ph idx="1" type="body"/>
          </p:nvPr>
        </p:nvSpPr>
        <p:spPr>
          <a:xfrm>
            <a:off x="710248" y="4459526"/>
            <a:ext cx="5681980" cy="4224814"/>
          </a:xfrm>
          <a:prstGeom prst="rect">
            <a:avLst/>
          </a:prstGeom>
        </p:spPr>
        <p:txBody>
          <a:bodyPr anchorCtr="0" anchor="t" bIns="91425" lIns="91425" rIns="91425" wrap="square" tIns="91425">
            <a:noAutofit/>
          </a:bodyPr>
          <a:lstStyle/>
          <a:p>
            <a:pPr lvl="0">
              <a:spcBef>
                <a:spcPts val="0"/>
              </a:spcBef>
              <a:buNone/>
            </a:pPr>
            <a:r>
              <a:t/>
            </a:r>
            <a:endParaRPr/>
          </a:p>
        </p:txBody>
      </p:sp>
      <p:sp>
        <p:nvSpPr>
          <p:cNvPr id="724" name="Shape 724"/>
          <p:cNvSpPr/>
          <p:nvPr>
            <p:ph idx="2" type="sldImg"/>
          </p:nvPr>
        </p:nvSpPr>
        <p:spPr>
          <a:xfrm>
            <a:off x="1204913" y="704850"/>
            <a:ext cx="4692650" cy="3519488"/>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9" name="Shape 299"/>
        <p:cNvGrpSpPr/>
        <p:nvPr/>
      </p:nvGrpSpPr>
      <p:grpSpPr>
        <a:xfrm>
          <a:off x="0" y="0"/>
          <a:ext cx="0" cy="0"/>
          <a:chOff x="0" y="0"/>
          <a:chExt cx="0" cy="0"/>
        </a:xfrm>
      </p:grpSpPr>
      <p:sp>
        <p:nvSpPr>
          <p:cNvPr id="300" name="Shape 300"/>
          <p:cNvSpPr/>
          <p:nvPr>
            <p:ph idx="2" type="sldImg"/>
          </p:nvPr>
        </p:nvSpPr>
        <p:spPr>
          <a:xfrm>
            <a:off x="1204913" y="704850"/>
            <a:ext cx="4692650" cy="3519488"/>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01" name="Shape 301"/>
          <p:cNvSpPr txBox="1"/>
          <p:nvPr>
            <p:ph idx="1" type="body"/>
          </p:nvPr>
        </p:nvSpPr>
        <p:spPr>
          <a:xfrm>
            <a:off x="710248" y="4459526"/>
            <a:ext cx="5681980" cy="4224814"/>
          </a:xfrm>
          <a:prstGeom prst="rect">
            <a:avLst/>
          </a:prstGeom>
          <a:noFill/>
          <a:ln>
            <a:noFill/>
          </a:ln>
        </p:spPr>
        <p:txBody>
          <a:bodyPr anchorCtr="0" anchor="t" bIns="47100" lIns="94225" rIns="94225" wrap="square" tIns="471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302" name="Shape 302"/>
          <p:cNvSpPr txBox="1"/>
          <p:nvPr>
            <p:ph idx="12" type="sldNum"/>
          </p:nvPr>
        </p:nvSpPr>
        <p:spPr>
          <a:xfrm>
            <a:off x="4023092" y="8917422"/>
            <a:ext cx="3077739" cy="469424"/>
          </a:xfrm>
          <a:prstGeom prst="rect">
            <a:avLst/>
          </a:prstGeom>
          <a:noFill/>
          <a:ln>
            <a:noFill/>
          </a:ln>
        </p:spPr>
        <p:txBody>
          <a:bodyPr anchorCtr="0" anchor="b" bIns="47100" lIns="94225" rIns="94225" wrap="square" tIns="47100">
            <a:noAutofit/>
          </a:bodyPr>
          <a:lstStyle/>
          <a:p>
            <a:pPr indent="0" lvl="0" marL="0" marR="0" rtl="0" algn="r">
              <a:spcBef>
                <a:spcPts val="0"/>
              </a:spcBef>
              <a:buSzPct val="25000"/>
              <a:buNone/>
            </a:pPr>
            <a:fld id="{00000000-1234-1234-1234-123412341234}" type="slidenum">
              <a:rPr lang="en-CA" sz="1200">
                <a:solidFill>
                  <a:schemeClr val="dk1"/>
                </a:solidFill>
                <a:latin typeface="Calibri"/>
                <a:ea typeface="Calibri"/>
                <a:cs typeface="Calibri"/>
                <a:sym typeface="Calibri"/>
              </a:rPr>
              <a:t>‹#›</a:t>
            </a:fld>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7" name="Shape 307"/>
        <p:cNvGrpSpPr/>
        <p:nvPr/>
      </p:nvGrpSpPr>
      <p:grpSpPr>
        <a:xfrm>
          <a:off x="0" y="0"/>
          <a:ext cx="0" cy="0"/>
          <a:chOff x="0" y="0"/>
          <a:chExt cx="0" cy="0"/>
        </a:xfrm>
      </p:grpSpPr>
      <p:sp>
        <p:nvSpPr>
          <p:cNvPr id="308" name="Shape 308"/>
          <p:cNvSpPr/>
          <p:nvPr>
            <p:ph idx="2" type="sldImg"/>
          </p:nvPr>
        </p:nvSpPr>
        <p:spPr>
          <a:xfrm>
            <a:off x="1204913" y="704850"/>
            <a:ext cx="4692650" cy="3519488"/>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09" name="Shape 309"/>
          <p:cNvSpPr txBox="1"/>
          <p:nvPr>
            <p:ph idx="1" type="body"/>
          </p:nvPr>
        </p:nvSpPr>
        <p:spPr>
          <a:xfrm>
            <a:off x="710248" y="4459526"/>
            <a:ext cx="5681980" cy="4224814"/>
          </a:xfrm>
          <a:prstGeom prst="rect">
            <a:avLst/>
          </a:prstGeom>
          <a:noFill/>
          <a:ln>
            <a:noFill/>
          </a:ln>
        </p:spPr>
        <p:txBody>
          <a:bodyPr anchorCtr="0" anchor="t" bIns="47100" lIns="94225" rIns="94225" wrap="square" tIns="471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310" name="Shape 310"/>
          <p:cNvSpPr txBox="1"/>
          <p:nvPr>
            <p:ph idx="12" type="sldNum"/>
          </p:nvPr>
        </p:nvSpPr>
        <p:spPr>
          <a:xfrm>
            <a:off x="4023092" y="8917422"/>
            <a:ext cx="3077739" cy="469424"/>
          </a:xfrm>
          <a:prstGeom prst="rect">
            <a:avLst/>
          </a:prstGeom>
          <a:noFill/>
          <a:ln>
            <a:noFill/>
          </a:ln>
        </p:spPr>
        <p:txBody>
          <a:bodyPr anchorCtr="0" anchor="b" bIns="47100" lIns="94225" rIns="94225" wrap="square" tIns="47100">
            <a:noAutofit/>
          </a:bodyPr>
          <a:lstStyle/>
          <a:p>
            <a:pPr indent="0" lvl="0" marL="0" marR="0" rtl="0" algn="r">
              <a:spcBef>
                <a:spcPts val="0"/>
              </a:spcBef>
              <a:buSzPct val="25000"/>
              <a:buNone/>
            </a:pPr>
            <a:fld id="{00000000-1234-1234-1234-123412341234}" type="slidenum">
              <a:rPr b="0" i="0" lang="en-CA"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6" name="Shape 316"/>
        <p:cNvGrpSpPr/>
        <p:nvPr/>
      </p:nvGrpSpPr>
      <p:grpSpPr>
        <a:xfrm>
          <a:off x="0" y="0"/>
          <a:ext cx="0" cy="0"/>
          <a:chOff x="0" y="0"/>
          <a:chExt cx="0" cy="0"/>
        </a:xfrm>
      </p:grpSpPr>
      <p:sp>
        <p:nvSpPr>
          <p:cNvPr id="317" name="Shape 317"/>
          <p:cNvSpPr/>
          <p:nvPr>
            <p:ph idx="2" type="sldImg"/>
          </p:nvPr>
        </p:nvSpPr>
        <p:spPr>
          <a:xfrm>
            <a:off x="1204913" y="704850"/>
            <a:ext cx="4692650" cy="3519488"/>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18" name="Shape 318"/>
          <p:cNvSpPr txBox="1"/>
          <p:nvPr>
            <p:ph idx="1" type="body"/>
          </p:nvPr>
        </p:nvSpPr>
        <p:spPr>
          <a:xfrm>
            <a:off x="710248" y="4459526"/>
            <a:ext cx="5681980" cy="4224814"/>
          </a:xfrm>
          <a:prstGeom prst="rect">
            <a:avLst/>
          </a:prstGeom>
          <a:noFill/>
          <a:ln>
            <a:noFill/>
          </a:ln>
        </p:spPr>
        <p:txBody>
          <a:bodyPr anchorCtr="0" anchor="t" bIns="47100" lIns="94225" rIns="94225" wrap="square" tIns="47100">
            <a:noAutofit/>
          </a:bodyPr>
          <a:lstStyle/>
          <a:p>
            <a:pPr indent="0" lvl="0" marL="0" marR="0" rtl="0" algn="l">
              <a:spcBef>
                <a:spcPts val="0"/>
              </a:spcBef>
              <a:buSzPct val="25000"/>
              <a:buNone/>
            </a:pPr>
            <a:r>
              <a:rPr b="0" i="0" lang="en-CA" sz="1200" u="none" cap="none" strike="noStrike">
                <a:solidFill>
                  <a:schemeClr val="dk1"/>
                </a:solidFill>
                <a:latin typeface="Calibri"/>
                <a:ea typeface="Calibri"/>
                <a:cs typeface="Calibri"/>
                <a:sym typeface="Calibri"/>
              </a:rPr>
              <a:t>Sensory Needs: Sensory Tools</a:t>
            </a:r>
          </a:p>
        </p:txBody>
      </p:sp>
      <p:sp>
        <p:nvSpPr>
          <p:cNvPr id="319" name="Shape 319"/>
          <p:cNvSpPr txBox="1"/>
          <p:nvPr>
            <p:ph idx="12" type="sldNum"/>
          </p:nvPr>
        </p:nvSpPr>
        <p:spPr>
          <a:xfrm>
            <a:off x="4023092" y="8917422"/>
            <a:ext cx="3077739" cy="469424"/>
          </a:xfrm>
          <a:prstGeom prst="rect">
            <a:avLst/>
          </a:prstGeom>
          <a:noFill/>
          <a:ln>
            <a:noFill/>
          </a:ln>
        </p:spPr>
        <p:txBody>
          <a:bodyPr anchorCtr="0" anchor="b" bIns="47100" lIns="94225" rIns="94225" wrap="square" tIns="47100">
            <a:noAutofit/>
          </a:bodyPr>
          <a:lstStyle/>
          <a:p>
            <a:pPr indent="0" lvl="0" marL="0" marR="0" rtl="0" algn="r">
              <a:spcBef>
                <a:spcPts val="0"/>
              </a:spcBef>
              <a:buSzPct val="25000"/>
              <a:buNone/>
            </a:pPr>
            <a:fld id="{00000000-1234-1234-1234-123412341234}" type="slidenum">
              <a:rPr lang="en-CA" sz="1200">
                <a:solidFill>
                  <a:schemeClr val="dk1"/>
                </a:solidFill>
                <a:latin typeface="Calibri"/>
                <a:ea typeface="Calibri"/>
                <a:cs typeface="Calibri"/>
                <a:sym typeface="Calibri"/>
              </a:rPr>
              <a:t>‹#›</a:t>
            </a:fld>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9" name="Shape 329"/>
        <p:cNvGrpSpPr/>
        <p:nvPr/>
      </p:nvGrpSpPr>
      <p:grpSpPr>
        <a:xfrm>
          <a:off x="0" y="0"/>
          <a:ext cx="0" cy="0"/>
          <a:chOff x="0" y="0"/>
          <a:chExt cx="0" cy="0"/>
        </a:xfrm>
      </p:grpSpPr>
      <p:sp>
        <p:nvSpPr>
          <p:cNvPr id="330" name="Shape 330"/>
          <p:cNvSpPr/>
          <p:nvPr>
            <p:ph idx="2" type="sldImg"/>
          </p:nvPr>
        </p:nvSpPr>
        <p:spPr>
          <a:xfrm>
            <a:off x="1204913" y="704850"/>
            <a:ext cx="4692650" cy="3519488"/>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31" name="Shape 331"/>
          <p:cNvSpPr txBox="1"/>
          <p:nvPr>
            <p:ph idx="1" type="body"/>
          </p:nvPr>
        </p:nvSpPr>
        <p:spPr>
          <a:xfrm>
            <a:off x="710248" y="4459526"/>
            <a:ext cx="5681980" cy="4224814"/>
          </a:xfrm>
          <a:prstGeom prst="rect">
            <a:avLst/>
          </a:prstGeom>
          <a:noFill/>
          <a:ln>
            <a:noFill/>
          </a:ln>
        </p:spPr>
        <p:txBody>
          <a:bodyPr anchorCtr="0" anchor="t" bIns="47100" lIns="94225" rIns="94225" wrap="square" tIns="471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332" name="Shape 332"/>
          <p:cNvSpPr txBox="1"/>
          <p:nvPr>
            <p:ph idx="12" type="sldNum"/>
          </p:nvPr>
        </p:nvSpPr>
        <p:spPr>
          <a:xfrm>
            <a:off x="4023092" y="8917422"/>
            <a:ext cx="3077739" cy="469424"/>
          </a:xfrm>
          <a:prstGeom prst="rect">
            <a:avLst/>
          </a:prstGeom>
          <a:noFill/>
          <a:ln>
            <a:noFill/>
          </a:ln>
        </p:spPr>
        <p:txBody>
          <a:bodyPr anchorCtr="0" anchor="b" bIns="47100" lIns="94225" rIns="94225" wrap="square" tIns="47100">
            <a:noAutofit/>
          </a:bodyPr>
          <a:lstStyle/>
          <a:p>
            <a:pPr indent="0" lvl="0" marL="0" marR="0" rtl="0" algn="r">
              <a:spcBef>
                <a:spcPts val="0"/>
              </a:spcBef>
              <a:buSzPct val="25000"/>
              <a:buNone/>
            </a:pPr>
            <a:fld id="{00000000-1234-1234-1234-123412341234}" type="slidenum">
              <a:rPr lang="en-CA" sz="1200">
                <a:solidFill>
                  <a:schemeClr val="dk1"/>
                </a:solidFill>
                <a:latin typeface="Calibri"/>
                <a:ea typeface="Calibri"/>
                <a:cs typeface="Calibri"/>
                <a:sym typeface="Calibri"/>
              </a:rPr>
              <a:t>‹#›</a:t>
            </a:fl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le and Content">
    <p:spTree>
      <p:nvGrpSpPr>
        <p:cNvPr id="57" name="Shape 57"/>
        <p:cNvGrpSpPr/>
        <p:nvPr/>
      </p:nvGrpSpPr>
      <p:grpSpPr>
        <a:xfrm>
          <a:off x="0" y="0"/>
          <a:ext cx="0" cy="0"/>
          <a:chOff x="0" y="0"/>
          <a:chExt cx="0" cy="0"/>
        </a:xfrm>
      </p:grpSpPr>
      <p:sp>
        <p:nvSpPr>
          <p:cNvPr id="58" name="Shape 58"/>
          <p:cNvSpPr txBox="1"/>
          <p:nvPr>
            <p:ph type="title"/>
          </p:nvPr>
        </p:nvSpPr>
        <p:spPr>
          <a:xfrm>
            <a:off x="1043490" y="1027664"/>
            <a:ext cx="7024744" cy="1143000"/>
          </a:xfrm>
          <a:prstGeom prst="rect">
            <a:avLst/>
          </a:prstGeom>
          <a:noFill/>
          <a:ln>
            <a:noFill/>
          </a:ln>
        </p:spPr>
        <p:txBody>
          <a:bodyPr anchorCtr="0" anchor="b" bIns="91425" lIns="91425" rIns="91425" wrap="square" tIns="91425"/>
          <a:lstStyle>
            <a:lvl1pPr indent="0" lvl="0" marL="0" marR="0" rtl="0" algn="l">
              <a:spcBef>
                <a:spcPts val="0"/>
              </a:spcBef>
              <a:buClr>
                <a:schemeClr val="accent1"/>
              </a:buClr>
              <a:buFont typeface="Century Gothic"/>
              <a:buNone/>
              <a:defRPr b="0" i="0" sz="4000" u="none" cap="none" strike="noStrike">
                <a:solidFill>
                  <a:schemeClr val="accent1"/>
                </a:solidFill>
                <a:latin typeface="Century Gothic"/>
                <a:ea typeface="Century Gothic"/>
                <a:cs typeface="Century Gothic"/>
                <a:sym typeface="Century Gothic"/>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59" name="Shape 59"/>
          <p:cNvSpPr txBox="1"/>
          <p:nvPr>
            <p:ph idx="1" type="body"/>
          </p:nvPr>
        </p:nvSpPr>
        <p:spPr>
          <a:xfrm>
            <a:off x="1043492" y="2323652"/>
            <a:ext cx="6777317" cy="3508977"/>
          </a:xfrm>
          <a:prstGeom prst="rect">
            <a:avLst/>
          </a:prstGeom>
          <a:noFill/>
          <a:ln>
            <a:noFill/>
          </a:ln>
        </p:spPr>
        <p:txBody>
          <a:bodyPr anchorCtr="0" anchor="t" bIns="91425" lIns="91425" rIns="91425" wrap="square" tIns="91425"/>
          <a:lstStyle>
            <a:lvl1pPr indent="-163576" lvl="0" marL="342900" marR="0" rtl="0" algn="l">
              <a:spcBef>
                <a:spcPts val="480"/>
              </a:spcBef>
              <a:buClr>
                <a:schemeClr val="accent1"/>
              </a:buClr>
              <a:buSzPct val="76000"/>
              <a:buFont typeface="Noto Sans Symbols"/>
              <a:buChar char="○"/>
              <a:defRPr b="0" i="0" sz="2400" u="none" cap="none" strike="noStrike">
                <a:solidFill>
                  <a:schemeClr val="dk2"/>
                </a:solidFill>
                <a:latin typeface="Century Gothic"/>
                <a:ea typeface="Century Gothic"/>
                <a:cs typeface="Century Gothic"/>
                <a:sym typeface="Century Gothic"/>
              </a:defRPr>
            </a:lvl1pPr>
            <a:lvl2pPr indent="-178308" lvl="1" marL="640080" marR="0" rtl="0" algn="l">
              <a:spcBef>
                <a:spcPts val="440"/>
              </a:spcBef>
              <a:buClr>
                <a:schemeClr val="accent1"/>
              </a:buClr>
              <a:buSzPct val="76000"/>
              <a:buFont typeface="Noto Sans Symbols"/>
              <a:buChar char="○"/>
              <a:defRPr b="0" i="0" sz="2200" u="none" cap="none" strike="noStrike">
                <a:solidFill>
                  <a:schemeClr val="dk2"/>
                </a:solidFill>
                <a:latin typeface="Century Gothic"/>
                <a:ea typeface="Century Gothic"/>
                <a:cs typeface="Century Gothic"/>
                <a:sym typeface="Century Gothic"/>
              </a:defRPr>
            </a:lvl2pPr>
            <a:lvl3pPr indent="-132080" lvl="2" marL="914400" marR="0" rtl="0" algn="l">
              <a:spcBef>
                <a:spcPts val="400"/>
              </a:spcBef>
              <a:buClr>
                <a:schemeClr val="accent1"/>
              </a:buClr>
              <a:buSzPct val="76000"/>
              <a:buFont typeface="Noto Sans Symbols"/>
              <a:buChar char="○"/>
              <a:defRPr b="0" i="0" sz="2000" u="none" cap="none" strike="noStrike">
                <a:solidFill>
                  <a:schemeClr val="dk2"/>
                </a:solidFill>
                <a:latin typeface="Century Gothic"/>
                <a:ea typeface="Century Gothic"/>
                <a:cs typeface="Century Gothic"/>
                <a:sym typeface="Century Gothic"/>
              </a:defRPr>
            </a:lvl3pPr>
            <a:lvl4pPr indent="-148844" lvl="3" marL="1124712" marR="0" rtl="0" algn="l">
              <a:spcBef>
                <a:spcPts val="360"/>
              </a:spcBef>
              <a:buClr>
                <a:schemeClr val="accent1"/>
              </a:buClr>
              <a:buSzPct val="76000"/>
              <a:buFont typeface="Noto Sans Symbols"/>
              <a:buChar char="○"/>
              <a:defRPr b="0" i="0" sz="1800" u="none" cap="none" strike="noStrike">
                <a:solidFill>
                  <a:schemeClr val="dk2"/>
                </a:solidFill>
                <a:latin typeface="Century Gothic"/>
                <a:ea typeface="Century Gothic"/>
                <a:cs typeface="Century Gothic"/>
                <a:sym typeface="Century Gothic"/>
              </a:defRPr>
            </a:lvl4pPr>
            <a:lvl5pPr indent="-156464" lvl="4" marL="1325880" marR="0" rtl="0" algn="l">
              <a:spcBef>
                <a:spcPts val="320"/>
              </a:spcBef>
              <a:buClr>
                <a:schemeClr val="accent1"/>
              </a:buClr>
              <a:buSzPct val="76000"/>
              <a:buFont typeface="Noto Sans Symbols"/>
              <a:buChar char="○"/>
              <a:defRPr b="0" i="0" sz="1600" u="none" cap="none" strike="noStrike">
                <a:solidFill>
                  <a:schemeClr val="dk2"/>
                </a:solidFill>
                <a:latin typeface="Century Gothic"/>
                <a:ea typeface="Century Gothic"/>
                <a:cs typeface="Century Gothic"/>
                <a:sym typeface="Century Gothic"/>
              </a:defRPr>
            </a:lvl5pPr>
            <a:lvl6pPr indent="-167639" lvl="5" marL="1517904" marR="0" rtl="0" algn="l">
              <a:spcBef>
                <a:spcPts val="280"/>
              </a:spcBef>
              <a:buClr>
                <a:schemeClr val="accent1"/>
              </a:buClr>
              <a:buSzPct val="76000"/>
              <a:buFont typeface="Noto Sans Symbols"/>
              <a:buChar char="○"/>
              <a:defRPr b="0" i="0" sz="1400" u="none" cap="none" strike="noStrike">
                <a:solidFill>
                  <a:schemeClr val="dk2"/>
                </a:solidFill>
                <a:latin typeface="Century Gothic"/>
                <a:ea typeface="Century Gothic"/>
                <a:cs typeface="Century Gothic"/>
                <a:sym typeface="Century Gothic"/>
              </a:defRPr>
            </a:lvl6pPr>
            <a:lvl7pPr indent="-165608" lvl="6" marL="1719072" marR="0" rtl="0" algn="l">
              <a:spcBef>
                <a:spcPts val="280"/>
              </a:spcBef>
              <a:buClr>
                <a:schemeClr val="accent1"/>
              </a:buClr>
              <a:buSzPct val="76000"/>
              <a:buFont typeface="Noto Sans Symbols"/>
              <a:buChar char="○"/>
              <a:defRPr b="0" i="0" sz="1400" u="none" cap="none" strike="noStrike">
                <a:solidFill>
                  <a:schemeClr val="dk2"/>
                </a:solidFill>
                <a:latin typeface="Century Gothic"/>
                <a:ea typeface="Century Gothic"/>
                <a:cs typeface="Century Gothic"/>
                <a:sym typeface="Century Gothic"/>
              </a:defRPr>
            </a:lvl7pPr>
            <a:lvl8pPr indent="-163575" lvl="7" marL="1920240" marR="0" rtl="0" algn="l">
              <a:spcBef>
                <a:spcPts val="280"/>
              </a:spcBef>
              <a:buClr>
                <a:schemeClr val="accent1"/>
              </a:buClr>
              <a:buSzPct val="76000"/>
              <a:buFont typeface="Noto Sans Symbols"/>
              <a:buChar char="○"/>
              <a:defRPr b="0" i="0" sz="1400" u="none" cap="none" strike="noStrike">
                <a:solidFill>
                  <a:schemeClr val="dk2"/>
                </a:solidFill>
                <a:latin typeface="Century Gothic"/>
                <a:ea typeface="Century Gothic"/>
                <a:cs typeface="Century Gothic"/>
                <a:sym typeface="Century Gothic"/>
              </a:defRPr>
            </a:lvl8pPr>
            <a:lvl9pPr indent="-161543" lvl="8" marL="2121408" marR="0" rtl="0" algn="l">
              <a:spcBef>
                <a:spcPts val="280"/>
              </a:spcBef>
              <a:buClr>
                <a:schemeClr val="accent1"/>
              </a:buClr>
              <a:buSzPct val="76000"/>
              <a:buFont typeface="Noto Sans Symbols"/>
              <a:buChar char="○"/>
              <a:defRPr b="0" i="0" sz="1400" u="none" cap="none" strike="noStrike">
                <a:solidFill>
                  <a:schemeClr val="dk2"/>
                </a:solidFill>
                <a:latin typeface="Century Gothic"/>
                <a:ea typeface="Century Gothic"/>
                <a:cs typeface="Century Gothic"/>
                <a:sym typeface="Century Gothic"/>
              </a:defRPr>
            </a:lvl9pPr>
          </a:lstStyle>
          <a:p/>
        </p:txBody>
      </p:sp>
      <p:sp>
        <p:nvSpPr>
          <p:cNvPr id="60" name="Shape 60"/>
          <p:cNvSpPr txBox="1"/>
          <p:nvPr>
            <p:ph idx="10" type="dt"/>
          </p:nvPr>
        </p:nvSpPr>
        <p:spPr>
          <a:xfrm>
            <a:off x="5997388" y="224492"/>
            <a:ext cx="2133600" cy="365125"/>
          </a:xfrm>
          <a:prstGeom prst="rect">
            <a:avLst/>
          </a:prstGeom>
          <a:noFill/>
          <a:ln>
            <a:noFill/>
          </a:ln>
        </p:spPr>
        <p:txBody>
          <a:bodyPr anchorCtr="0" anchor="ctr" bIns="91425" lIns="91425" rIns="91425" wrap="square" tIns="91425"/>
          <a:lstStyle>
            <a:lvl1pPr indent="0" lvl="0" marL="0" marR="0" rtl="0" algn="r">
              <a:spcBef>
                <a:spcPts val="0"/>
              </a:spcBef>
              <a:buNone/>
              <a:defRPr b="0" i="0" sz="1200" u="none" cap="none" strike="noStrike">
                <a:solidFill>
                  <a:srgbClr val="FEFEFE"/>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dk1"/>
                </a:solidFill>
                <a:latin typeface="Century Gothic"/>
                <a:ea typeface="Century Gothic"/>
                <a:cs typeface="Century Gothic"/>
                <a:sym typeface="Century Gothic"/>
              </a:defRPr>
            </a:lvl9pPr>
          </a:lstStyle>
          <a:p/>
        </p:txBody>
      </p:sp>
      <p:sp>
        <p:nvSpPr>
          <p:cNvPr id="61" name="Shape 61"/>
          <p:cNvSpPr txBox="1"/>
          <p:nvPr>
            <p:ph idx="11" type="ftr"/>
          </p:nvPr>
        </p:nvSpPr>
        <p:spPr>
          <a:xfrm>
            <a:off x="4641448" y="5852160"/>
            <a:ext cx="3502152" cy="365125"/>
          </a:xfrm>
          <a:prstGeom prst="rect">
            <a:avLst/>
          </a:prstGeom>
          <a:noFill/>
          <a:ln>
            <a:noFill/>
          </a:ln>
        </p:spPr>
        <p:txBody>
          <a:bodyPr anchorCtr="0" anchor="ctr" bIns="91425" lIns="91425" rIns="91425" wrap="square" tIns="91425"/>
          <a:lstStyle>
            <a:lvl1pPr indent="0" lvl="0" marL="0" marR="0" rtl="0" algn="r">
              <a:spcBef>
                <a:spcPts val="0"/>
              </a:spcBef>
              <a:buNone/>
              <a:defRPr b="0" i="0" sz="1200" u="none" cap="none" strike="noStrike">
                <a:solidFill>
                  <a:schemeClr val="accent1"/>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dk1"/>
                </a:solidFill>
                <a:latin typeface="Century Gothic"/>
                <a:ea typeface="Century Gothic"/>
                <a:cs typeface="Century Gothic"/>
                <a:sym typeface="Century Gothic"/>
              </a:defRPr>
            </a:lvl9pPr>
          </a:lstStyle>
          <a:p/>
        </p:txBody>
      </p:sp>
      <p:sp>
        <p:nvSpPr>
          <p:cNvPr id="62" name="Shape 62"/>
          <p:cNvSpPr txBox="1"/>
          <p:nvPr>
            <p:ph idx="12" type="sldNum"/>
          </p:nvPr>
        </p:nvSpPr>
        <p:spPr>
          <a:xfrm>
            <a:off x="4649096" y="224491"/>
            <a:ext cx="1332156" cy="365125"/>
          </a:xfrm>
          <a:prstGeom prst="rect">
            <a:avLst/>
          </a:prstGeom>
          <a:noFill/>
          <a:ln>
            <a:noFill/>
          </a:ln>
        </p:spPr>
        <p:txBody>
          <a:bodyPr anchorCtr="0" anchor="ctr" bIns="45700" lIns="91425" rIns="91425" wrap="square" tIns="45700">
            <a:noAutofit/>
          </a:bodyPr>
          <a:lstStyle/>
          <a:p>
            <a:pPr indent="0" lvl="0" marL="0" marR="0" rtl="0" algn="l">
              <a:spcBef>
                <a:spcPts val="0"/>
              </a:spcBef>
              <a:buSzPct val="25000"/>
              <a:buNone/>
            </a:pPr>
            <a:fld id="{00000000-1234-1234-1234-123412341234}" type="slidenum">
              <a:rPr b="0" i="0" lang="en-CA" sz="1200" u="none" cap="none" strike="noStrike">
                <a:solidFill>
                  <a:srgbClr val="FEFEFE"/>
                </a:solidFill>
                <a:latin typeface="Century Gothic"/>
                <a:ea typeface="Century Gothic"/>
                <a:cs typeface="Century Gothic"/>
                <a:sym typeface="Century Gothic"/>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x">
  <p:cSld name="Title and Vertical Text">
    <p:spTree>
      <p:nvGrpSpPr>
        <p:cNvPr id="243" name="Shape 243"/>
        <p:cNvGrpSpPr/>
        <p:nvPr/>
      </p:nvGrpSpPr>
      <p:grpSpPr>
        <a:xfrm>
          <a:off x="0" y="0"/>
          <a:ext cx="0" cy="0"/>
          <a:chOff x="0" y="0"/>
          <a:chExt cx="0" cy="0"/>
        </a:xfrm>
      </p:grpSpPr>
      <p:sp>
        <p:nvSpPr>
          <p:cNvPr id="244" name="Shape 244"/>
          <p:cNvSpPr txBox="1"/>
          <p:nvPr>
            <p:ph type="title"/>
          </p:nvPr>
        </p:nvSpPr>
        <p:spPr>
          <a:xfrm>
            <a:off x="1043490" y="1027664"/>
            <a:ext cx="7024744" cy="1143000"/>
          </a:xfrm>
          <a:prstGeom prst="rect">
            <a:avLst/>
          </a:prstGeom>
          <a:noFill/>
          <a:ln>
            <a:noFill/>
          </a:ln>
        </p:spPr>
        <p:txBody>
          <a:bodyPr anchorCtr="0" anchor="b" bIns="91425" lIns="91425" rIns="91425" wrap="square" tIns="91425"/>
          <a:lstStyle>
            <a:lvl1pPr indent="0" lvl="0" marL="0" marR="0" rtl="0" algn="l">
              <a:spcBef>
                <a:spcPts val="0"/>
              </a:spcBef>
              <a:buClr>
                <a:schemeClr val="accent1"/>
              </a:buClr>
              <a:buFont typeface="Century Gothic"/>
              <a:buNone/>
              <a:defRPr b="0" i="0" sz="4000" u="none" cap="none" strike="noStrike">
                <a:solidFill>
                  <a:schemeClr val="accent1"/>
                </a:solidFill>
                <a:latin typeface="Century Gothic"/>
                <a:ea typeface="Century Gothic"/>
                <a:cs typeface="Century Gothic"/>
                <a:sym typeface="Century Gothic"/>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245" name="Shape 245"/>
          <p:cNvSpPr txBox="1"/>
          <p:nvPr>
            <p:ph idx="1" type="body"/>
          </p:nvPr>
        </p:nvSpPr>
        <p:spPr>
          <a:xfrm rot="5400000">
            <a:off x="2677662" y="689482"/>
            <a:ext cx="3508977" cy="6777317"/>
          </a:xfrm>
          <a:prstGeom prst="rect">
            <a:avLst/>
          </a:prstGeom>
          <a:noFill/>
          <a:ln>
            <a:noFill/>
          </a:ln>
        </p:spPr>
        <p:txBody>
          <a:bodyPr anchorCtr="0" anchor="t" bIns="91425" lIns="91425" rIns="91425" wrap="square" tIns="91425"/>
          <a:lstStyle>
            <a:lvl1pPr indent="-163576" lvl="0" marL="342900" marR="0" rtl="0" algn="l">
              <a:spcBef>
                <a:spcPts val="480"/>
              </a:spcBef>
              <a:buClr>
                <a:schemeClr val="accent1"/>
              </a:buClr>
              <a:buSzPct val="76000"/>
              <a:buFont typeface="Noto Sans Symbols"/>
              <a:buChar char="○"/>
              <a:defRPr b="0" i="0" sz="2400" u="none" cap="none" strike="noStrike">
                <a:solidFill>
                  <a:schemeClr val="dk2"/>
                </a:solidFill>
                <a:latin typeface="Century Gothic"/>
                <a:ea typeface="Century Gothic"/>
                <a:cs typeface="Century Gothic"/>
                <a:sym typeface="Century Gothic"/>
              </a:defRPr>
            </a:lvl1pPr>
            <a:lvl2pPr indent="-178308" lvl="1" marL="640080" marR="0" rtl="0" algn="l">
              <a:spcBef>
                <a:spcPts val="440"/>
              </a:spcBef>
              <a:buClr>
                <a:schemeClr val="accent1"/>
              </a:buClr>
              <a:buSzPct val="76000"/>
              <a:buFont typeface="Noto Sans Symbols"/>
              <a:buChar char="○"/>
              <a:defRPr b="0" i="0" sz="2200" u="none" cap="none" strike="noStrike">
                <a:solidFill>
                  <a:schemeClr val="dk2"/>
                </a:solidFill>
                <a:latin typeface="Century Gothic"/>
                <a:ea typeface="Century Gothic"/>
                <a:cs typeface="Century Gothic"/>
                <a:sym typeface="Century Gothic"/>
              </a:defRPr>
            </a:lvl2pPr>
            <a:lvl3pPr indent="-132080" lvl="2" marL="914400" marR="0" rtl="0" algn="l">
              <a:spcBef>
                <a:spcPts val="400"/>
              </a:spcBef>
              <a:buClr>
                <a:schemeClr val="accent1"/>
              </a:buClr>
              <a:buSzPct val="76000"/>
              <a:buFont typeface="Noto Sans Symbols"/>
              <a:buChar char="○"/>
              <a:defRPr b="0" i="0" sz="2000" u="none" cap="none" strike="noStrike">
                <a:solidFill>
                  <a:schemeClr val="dk2"/>
                </a:solidFill>
                <a:latin typeface="Century Gothic"/>
                <a:ea typeface="Century Gothic"/>
                <a:cs typeface="Century Gothic"/>
                <a:sym typeface="Century Gothic"/>
              </a:defRPr>
            </a:lvl3pPr>
            <a:lvl4pPr indent="-148844" lvl="3" marL="1124712" marR="0" rtl="0" algn="l">
              <a:spcBef>
                <a:spcPts val="360"/>
              </a:spcBef>
              <a:buClr>
                <a:schemeClr val="accent1"/>
              </a:buClr>
              <a:buSzPct val="76000"/>
              <a:buFont typeface="Noto Sans Symbols"/>
              <a:buChar char="○"/>
              <a:defRPr b="0" i="0" sz="1800" u="none" cap="none" strike="noStrike">
                <a:solidFill>
                  <a:schemeClr val="dk2"/>
                </a:solidFill>
                <a:latin typeface="Century Gothic"/>
                <a:ea typeface="Century Gothic"/>
                <a:cs typeface="Century Gothic"/>
                <a:sym typeface="Century Gothic"/>
              </a:defRPr>
            </a:lvl4pPr>
            <a:lvl5pPr indent="-156464" lvl="4" marL="1325880" marR="0" rtl="0" algn="l">
              <a:spcBef>
                <a:spcPts val="320"/>
              </a:spcBef>
              <a:buClr>
                <a:schemeClr val="accent1"/>
              </a:buClr>
              <a:buSzPct val="76000"/>
              <a:buFont typeface="Noto Sans Symbols"/>
              <a:buChar char="○"/>
              <a:defRPr b="0" i="0" sz="1600" u="none" cap="none" strike="noStrike">
                <a:solidFill>
                  <a:schemeClr val="dk2"/>
                </a:solidFill>
                <a:latin typeface="Century Gothic"/>
                <a:ea typeface="Century Gothic"/>
                <a:cs typeface="Century Gothic"/>
                <a:sym typeface="Century Gothic"/>
              </a:defRPr>
            </a:lvl5pPr>
            <a:lvl6pPr indent="-167639" lvl="5" marL="1517904" marR="0" rtl="0" algn="l">
              <a:spcBef>
                <a:spcPts val="280"/>
              </a:spcBef>
              <a:buClr>
                <a:schemeClr val="accent1"/>
              </a:buClr>
              <a:buSzPct val="76000"/>
              <a:buFont typeface="Noto Sans Symbols"/>
              <a:buChar char="○"/>
              <a:defRPr b="0" i="0" sz="1400" u="none" cap="none" strike="noStrike">
                <a:solidFill>
                  <a:schemeClr val="dk2"/>
                </a:solidFill>
                <a:latin typeface="Century Gothic"/>
                <a:ea typeface="Century Gothic"/>
                <a:cs typeface="Century Gothic"/>
                <a:sym typeface="Century Gothic"/>
              </a:defRPr>
            </a:lvl6pPr>
            <a:lvl7pPr indent="-165608" lvl="6" marL="1719072" marR="0" rtl="0" algn="l">
              <a:spcBef>
                <a:spcPts val="280"/>
              </a:spcBef>
              <a:buClr>
                <a:schemeClr val="accent1"/>
              </a:buClr>
              <a:buSzPct val="76000"/>
              <a:buFont typeface="Noto Sans Symbols"/>
              <a:buChar char="○"/>
              <a:defRPr b="0" i="0" sz="1400" u="none" cap="none" strike="noStrike">
                <a:solidFill>
                  <a:schemeClr val="dk2"/>
                </a:solidFill>
                <a:latin typeface="Century Gothic"/>
                <a:ea typeface="Century Gothic"/>
                <a:cs typeface="Century Gothic"/>
                <a:sym typeface="Century Gothic"/>
              </a:defRPr>
            </a:lvl7pPr>
            <a:lvl8pPr indent="-163575" lvl="7" marL="1920240" marR="0" rtl="0" algn="l">
              <a:spcBef>
                <a:spcPts val="280"/>
              </a:spcBef>
              <a:buClr>
                <a:schemeClr val="accent1"/>
              </a:buClr>
              <a:buSzPct val="76000"/>
              <a:buFont typeface="Noto Sans Symbols"/>
              <a:buChar char="○"/>
              <a:defRPr b="0" i="0" sz="1400" u="none" cap="none" strike="noStrike">
                <a:solidFill>
                  <a:schemeClr val="dk2"/>
                </a:solidFill>
                <a:latin typeface="Century Gothic"/>
                <a:ea typeface="Century Gothic"/>
                <a:cs typeface="Century Gothic"/>
                <a:sym typeface="Century Gothic"/>
              </a:defRPr>
            </a:lvl8pPr>
            <a:lvl9pPr indent="-161543" lvl="8" marL="2121408" marR="0" rtl="0" algn="l">
              <a:spcBef>
                <a:spcPts val="280"/>
              </a:spcBef>
              <a:buClr>
                <a:schemeClr val="accent1"/>
              </a:buClr>
              <a:buSzPct val="76000"/>
              <a:buFont typeface="Noto Sans Symbols"/>
              <a:buChar char="○"/>
              <a:defRPr b="0" i="0" sz="1400" u="none" cap="none" strike="noStrike">
                <a:solidFill>
                  <a:schemeClr val="dk2"/>
                </a:solidFill>
                <a:latin typeface="Century Gothic"/>
                <a:ea typeface="Century Gothic"/>
                <a:cs typeface="Century Gothic"/>
                <a:sym typeface="Century Gothic"/>
              </a:defRPr>
            </a:lvl9pPr>
          </a:lstStyle>
          <a:p/>
        </p:txBody>
      </p:sp>
      <p:sp>
        <p:nvSpPr>
          <p:cNvPr id="246" name="Shape 246"/>
          <p:cNvSpPr txBox="1"/>
          <p:nvPr>
            <p:ph idx="10" type="dt"/>
          </p:nvPr>
        </p:nvSpPr>
        <p:spPr>
          <a:xfrm>
            <a:off x="5997388" y="224492"/>
            <a:ext cx="2133600" cy="365125"/>
          </a:xfrm>
          <a:prstGeom prst="rect">
            <a:avLst/>
          </a:prstGeom>
          <a:noFill/>
          <a:ln>
            <a:noFill/>
          </a:ln>
        </p:spPr>
        <p:txBody>
          <a:bodyPr anchorCtr="0" anchor="ctr" bIns="91425" lIns="91425" rIns="91425" wrap="square" tIns="91425"/>
          <a:lstStyle>
            <a:lvl1pPr indent="0" lvl="0" marL="0" marR="0" rtl="0" algn="r">
              <a:spcBef>
                <a:spcPts val="0"/>
              </a:spcBef>
              <a:buNone/>
              <a:defRPr sz="1200">
                <a:solidFill>
                  <a:srgbClr val="FEFEFE"/>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dk1"/>
                </a:solidFill>
                <a:latin typeface="Century Gothic"/>
                <a:ea typeface="Century Gothic"/>
                <a:cs typeface="Century Gothic"/>
                <a:sym typeface="Century Gothic"/>
              </a:defRPr>
            </a:lvl9pPr>
          </a:lstStyle>
          <a:p/>
        </p:txBody>
      </p:sp>
      <p:sp>
        <p:nvSpPr>
          <p:cNvPr id="247" name="Shape 247"/>
          <p:cNvSpPr txBox="1"/>
          <p:nvPr>
            <p:ph idx="11" type="ftr"/>
          </p:nvPr>
        </p:nvSpPr>
        <p:spPr>
          <a:xfrm>
            <a:off x="4641448" y="5852160"/>
            <a:ext cx="3502152" cy="365125"/>
          </a:xfrm>
          <a:prstGeom prst="rect">
            <a:avLst/>
          </a:prstGeom>
          <a:noFill/>
          <a:ln>
            <a:noFill/>
          </a:ln>
        </p:spPr>
        <p:txBody>
          <a:bodyPr anchorCtr="0" anchor="ctr" bIns="91425" lIns="91425" rIns="91425" wrap="square" tIns="91425"/>
          <a:lstStyle>
            <a:lvl1pPr indent="0" lvl="0" marL="0" marR="0" rtl="0" algn="r">
              <a:spcBef>
                <a:spcPts val="0"/>
              </a:spcBef>
              <a:buNone/>
              <a:defRPr sz="1200">
                <a:solidFill>
                  <a:schemeClr val="accent1"/>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dk1"/>
                </a:solidFill>
                <a:latin typeface="Century Gothic"/>
                <a:ea typeface="Century Gothic"/>
                <a:cs typeface="Century Gothic"/>
                <a:sym typeface="Century Gothic"/>
              </a:defRPr>
            </a:lvl9pPr>
          </a:lstStyle>
          <a:p/>
        </p:txBody>
      </p:sp>
      <p:sp>
        <p:nvSpPr>
          <p:cNvPr id="248" name="Shape 248"/>
          <p:cNvSpPr txBox="1"/>
          <p:nvPr>
            <p:ph idx="12" type="sldNum"/>
          </p:nvPr>
        </p:nvSpPr>
        <p:spPr>
          <a:xfrm>
            <a:off x="4649096" y="224491"/>
            <a:ext cx="1332156" cy="365125"/>
          </a:xfrm>
          <a:prstGeom prst="rect">
            <a:avLst/>
          </a:prstGeom>
          <a:noFill/>
          <a:ln>
            <a:noFill/>
          </a:ln>
        </p:spPr>
        <p:txBody>
          <a:bodyPr anchorCtr="0" anchor="ctr" bIns="45700" lIns="91425" rIns="91425" wrap="square" tIns="45700">
            <a:noAutofit/>
          </a:bodyPr>
          <a:lstStyle/>
          <a:p>
            <a:pPr indent="0" lvl="0" marL="0" marR="0" rtl="0" algn="l">
              <a:spcBef>
                <a:spcPts val="0"/>
              </a:spcBef>
              <a:buSzPct val="25000"/>
              <a:buNone/>
            </a:pPr>
            <a:fld id="{00000000-1234-1234-1234-123412341234}" type="slidenum">
              <a:rPr lang="en-CA" sz="1200">
                <a:solidFill>
                  <a:srgbClr val="FEFEFE"/>
                </a:solidFill>
                <a:latin typeface="Century Gothic"/>
                <a:ea typeface="Century Gothic"/>
                <a:cs typeface="Century Gothic"/>
                <a:sym typeface="Century Gothic"/>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itleAndTx">
  <p:cSld name="Vertical Title and Text">
    <p:spTree>
      <p:nvGrpSpPr>
        <p:cNvPr id="249" name="Shape 249"/>
        <p:cNvGrpSpPr/>
        <p:nvPr/>
      </p:nvGrpSpPr>
      <p:grpSpPr>
        <a:xfrm>
          <a:off x="0" y="0"/>
          <a:ext cx="0" cy="0"/>
          <a:chOff x="0" y="0"/>
          <a:chExt cx="0" cy="0"/>
        </a:xfrm>
      </p:grpSpPr>
      <p:sp>
        <p:nvSpPr>
          <p:cNvPr id="250" name="Shape 250"/>
          <p:cNvSpPr txBox="1"/>
          <p:nvPr>
            <p:ph type="title"/>
          </p:nvPr>
        </p:nvSpPr>
        <p:spPr>
          <a:xfrm rot="5400000">
            <a:off x="4981455" y="2678093"/>
            <a:ext cx="4780344" cy="1484453"/>
          </a:xfrm>
          <a:prstGeom prst="rect">
            <a:avLst/>
          </a:prstGeom>
          <a:noFill/>
          <a:ln>
            <a:noFill/>
          </a:ln>
        </p:spPr>
        <p:txBody>
          <a:bodyPr anchorCtr="0" anchor="ctr" bIns="91425" lIns="91425" rIns="91425" wrap="square" tIns="91425"/>
          <a:lstStyle>
            <a:lvl1pPr indent="0" lvl="0" marL="0" marR="0" rtl="0" algn="l">
              <a:spcBef>
                <a:spcPts val="0"/>
              </a:spcBef>
              <a:buClr>
                <a:schemeClr val="accent1"/>
              </a:buClr>
              <a:buFont typeface="Century Gothic"/>
              <a:buNone/>
              <a:defRPr b="0" i="0" sz="4000" u="none" cap="none" strike="noStrike">
                <a:solidFill>
                  <a:schemeClr val="accent1"/>
                </a:solidFill>
                <a:latin typeface="Century Gothic"/>
                <a:ea typeface="Century Gothic"/>
                <a:cs typeface="Century Gothic"/>
                <a:sym typeface="Century Gothic"/>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251" name="Shape 251"/>
          <p:cNvSpPr txBox="1"/>
          <p:nvPr>
            <p:ph idx="1" type="body"/>
          </p:nvPr>
        </p:nvSpPr>
        <p:spPr>
          <a:xfrm rot="5400000">
            <a:off x="1374976" y="708467"/>
            <a:ext cx="4780344" cy="5423704"/>
          </a:xfrm>
          <a:prstGeom prst="rect">
            <a:avLst/>
          </a:prstGeom>
          <a:noFill/>
          <a:ln>
            <a:noFill/>
          </a:ln>
        </p:spPr>
        <p:txBody>
          <a:bodyPr anchorCtr="0" anchor="t" bIns="91425" lIns="91425" rIns="91425" wrap="square" tIns="91425"/>
          <a:lstStyle>
            <a:lvl1pPr indent="-163576" lvl="0" marL="342900" marR="0" rtl="0" algn="l">
              <a:spcBef>
                <a:spcPts val="480"/>
              </a:spcBef>
              <a:buClr>
                <a:schemeClr val="accent1"/>
              </a:buClr>
              <a:buSzPct val="76000"/>
              <a:buFont typeface="Noto Sans Symbols"/>
              <a:buChar char="○"/>
              <a:defRPr b="0" i="0" sz="2400" u="none" cap="none" strike="noStrike">
                <a:solidFill>
                  <a:schemeClr val="dk2"/>
                </a:solidFill>
                <a:latin typeface="Century Gothic"/>
                <a:ea typeface="Century Gothic"/>
                <a:cs typeface="Century Gothic"/>
                <a:sym typeface="Century Gothic"/>
              </a:defRPr>
            </a:lvl1pPr>
            <a:lvl2pPr indent="-178308" lvl="1" marL="640080" marR="0" rtl="0" algn="l">
              <a:spcBef>
                <a:spcPts val="440"/>
              </a:spcBef>
              <a:buClr>
                <a:schemeClr val="accent1"/>
              </a:buClr>
              <a:buSzPct val="76000"/>
              <a:buFont typeface="Noto Sans Symbols"/>
              <a:buChar char="○"/>
              <a:defRPr b="0" i="0" sz="2200" u="none" cap="none" strike="noStrike">
                <a:solidFill>
                  <a:schemeClr val="dk2"/>
                </a:solidFill>
                <a:latin typeface="Century Gothic"/>
                <a:ea typeface="Century Gothic"/>
                <a:cs typeface="Century Gothic"/>
                <a:sym typeface="Century Gothic"/>
              </a:defRPr>
            </a:lvl2pPr>
            <a:lvl3pPr indent="-132080" lvl="2" marL="914400" marR="0" rtl="0" algn="l">
              <a:spcBef>
                <a:spcPts val="400"/>
              </a:spcBef>
              <a:buClr>
                <a:schemeClr val="accent1"/>
              </a:buClr>
              <a:buSzPct val="76000"/>
              <a:buFont typeface="Noto Sans Symbols"/>
              <a:buChar char="○"/>
              <a:defRPr b="0" i="0" sz="2000" u="none" cap="none" strike="noStrike">
                <a:solidFill>
                  <a:schemeClr val="dk2"/>
                </a:solidFill>
                <a:latin typeface="Century Gothic"/>
                <a:ea typeface="Century Gothic"/>
                <a:cs typeface="Century Gothic"/>
                <a:sym typeface="Century Gothic"/>
              </a:defRPr>
            </a:lvl3pPr>
            <a:lvl4pPr indent="-148844" lvl="3" marL="1124712" marR="0" rtl="0" algn="l">
              <a:spcBef>
                <a:spcPts val="360"/>
              </a:spcBef>
              <a:buClr>
                <a:schemeClr val="accent1"/>
              </a:buClr>
              <a:buSzPct val="76000"/>
              <a:buFont typeface="Noto Sans Symbols"/>
              <a:buChar char="○"/>
              <a:defRPr b="0" i="0" sz="1800" u="none" cap="none" strike="noStrike">
                <a:solidFill>
                  <a:schemeClr val="dk2"/>
                </a:solidFill>
                <a:latin typeface="Century Gothic"/>
                <a:ea typeface="Century Gothic"/>
                <a:cs typeface="Century Gothic"/>
                <a:sym typeface="Century Gothic"/>
              </a:defRPr>
            </a:lvl4pPr>
            <a:lvl5pPr indent="-156464" lvl="4" marL="1325880" marR="0" rtl="0" algn="l">
              <a:spcBef>
                <a:spcPts val="320"/>
              </a:spcBef>
              <a:buClr>
                <a:schemeClr val="accent1"/>
              </a:buClr>
              <a:buSzPct val="76000"/>
              <a:buFont typeface="Noto Sans Symbols"/>
              <a:buChar char="○"/>
              <a:defRPr b="0" i="0" sz="1600" u="none" cap="none" strike="noStrike">
                <a:solidFill>
                  <a:schemeClr val="dk2"/>
                </a:solidFill>
                <a:latin typeface="Century Gothic"/>
                <a:ea typeface="Century Gothic"/>
                <a:cs typeface="Century Gothic"/>
                <a:sym typeface="Century Gothic"/>
              </a:defRPr>
            </a:lvl5pPr>
            <a:lvl6pPr indent="-167639" lvl="5" marL="1517904" marR="0" rtl="0" algn="l">
              <a:spcBef>
                <a:spcPts val="280"/>
              </a:spcBef>
              <a:buClr>
                <a:schemeClr val="accent1"/>
              </a:buClr>
              <a:buSzPct val="76000"/>
              <a:buFont typeface="Noto Sans Symbols"/>
              <a:buChar char="○"/>
              <a:defRPr b="0" i="0" sz="1400" u="none" cap="none" strike="noStrike">
                <a:solidFill>
                  <a:schemeClr val="dk2"/>
                </a:solidFill>
                <a:latin typeface="Century Gothic"/>
                <a:ea typeface="Century Gothic"/>
                <a:cs typeface="Century Gothic"/>
                <a:sym typeface="Century Gothic"/>
              </a:defRPr>
            </a:lvl6pPr>
            <a:lvl7pPr indent="-165608" lvl="6" marL="1719072" marR="0" rtl="0" algn="l">
              <a:spcBef>
                <a:spcPts val="280"/>
              </a:spcBef>
              <a:buClr>
                <a:schemeClr val="accent1"/>
              </a:buClr>
              <a:buSzPct val="76000"/>
              <a:buFont typeface="Noto Sans Symbols"/>
              <a:buChar char="○"/>
              <a:defRPr b="0" i="0" sz="1400" u="none" cap="none" strike="noStrike">
                <a:solidFill>
                  <a:schemeClr val="dk2"/>
                </a:solidFill>
                <a:latin typeface="Century Gothic"/>
                <a:ea typeface="Century Gothic"/>
                <a:cs typeface="Century Gothic"/>
                <a:sym typeface="Century Gothic"/>
              </a:defRPr>
            </a:lvl7pPr>
            <a:lvl8pPr indent="-163575" lvl="7" marL="1920240" marR="0" rtl="0" algn="l">
              <a:spcBef>
                <a:spcPts val="280"/>
              </a:spcBef>
              <a:buClr>
                <a:schemeClr val="accent1"/>
              </a:buClr>
              <a:buSzPct val="76000"/>
              <a:buFont typeface="Noto Sans Symbols"/>
              <a:buChar char="○"/>
              <a:defRPr b="0" i="0" sz="1400" u="none" cap="none" strike="noStrike">
                <a:solidFill>
                  <a:schemeClr val="dk2"/>
                </a:solidFill>
                <a:latin typeface="Century Gothic"/>
                <a:ea typeface="Century Gothic"/>
                <a:cs typeface="Century Gothic"/>
                <a:sym typeface="Century Gothic"/>
              </a:defRPr>
            </a:lvl8pPr>
            <a:lvl9pPr indent="-161543" lvl="8" marL="2121408" marR="0" rtl="0" algn="l">
              <a:spcBef>
                <a:spcPts val="280"/>
              </a:spcBef>
              <a:buClr>
                <a:schemeClr val="accent1"/>
              </a:buClr>
              <a:buSzPct val="76000"/>
              <a:buFont typeface="Noto Sans Symbols"/>
              <a:buChar char="○"/>
              <a:defRPr b="0" i="0" sz="1400" u="none" cap="none" strike="noStrike">
                <a:solidFill>
                  <a:schemeClr val="dk2"/>
                </a:solidFill>
                <a:latin typeface="Century Gothic"/>
                <a:ea typeface="Century Gothic"/>
                <a:cs typeface="Century Gothic"/>
                <a:sym typeface="Century Gothic"/>
              </a:defRPr>
            </a:lvl9pPr>
          </a:lstStyle>
          <a:p/>
        </p:txBody>
      </p:sp>
      <p:sp>
        <p:nvSpPr>
          <p:cNvPr id="252" name="Shape 252"/>
          <p:cNvSpPr txBox="1"/>
          <p:nvPr>
            <p:ph idx="10" type="dt"/>
          </p:nvPr>
        </p:nvSpPr>
        <p:spPr>
          <a:xfrm>
            <a:off x="5997388" y="224492"/>
            <a:ext cx="2133600" cy="365125"/>
          </a:xfrm>
          <a:prstGeom prst="rect">
            <a:avLst/>
          </a:prstGeom>
          <a:noFill/>
          <a:ln>
            <a:noFill/>
          </a:ln>
        </p:spPr>
        <p:txBody>
          <a:bodyPr anchorCtr="0" anchor="ctr" bIns="91425" lIns="91425" rIns="91425" wrap="square" tIns="91425"/>
          <a:lstStyle>
            <a:lvl1pPr indent="0" lvl="0" marL="0" marR="0" rtl="0" algn="r">
              <a:spcBef>
                <a:spcPts val="0"/>
              </a:spcBef>
              <a:buNone/>
              <a:defRPr sz="1200">
                <a:solidFill>
                  <a:srgbClr val="FEFEFE"/>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dk1"/>
                </a:solidFill>
                <a:latin typeface="Century Gothic"/>
                <a:ea typeface="Century Gothic"/>
                <a:cs typeface="Century Gothic"/>
                <a:sym typeface="Century Gothic"/>
              </a:defRPr>
            </a:lvl9pPr>
          </a:lstStyle>
          <a:p/>
        </p:txBody>
      </p:sp>
      <p:sp>
        <p:nvSpPr>
          <p:cNvPr id="253" name="Shape 253"/>
          <p:cNvSpPr txBox="1"/>
          <p:nvPr>
            <p:ph idx="11" type="ftr"/>
          </p:nvPr>
        </p:nvSpPr>
        <p:spPr>
          <a:xfrm>
            <a:off x="4641448" y="5852160"/>
            <a:ext cx="3502152" cy="365125"/>
          </a:xfrm>
          <a:prstGeom prst="rect">
            <a:avLst/>
          </a:prstGeom>
          <a:noFill/>
          <a:ln>
            <a:noFill/>
          </a:ln>
        </p:spPr>
        <p:txBody>
          <a:bodyPr anchorCtr="0" anchor="ctr" bIns="91425" lIns="91425" rIns="91425" wrap="square" tIns="91425"/>
          <a:lstStyle>
            <a:lvl1pPr indent="0" lvl="0" marL="0" marR="0" rtl="0" algn="r">
              <a:spcBef>
                <a:spcPts val="0"/>
              </a:spcBef>
              <a:buNone/>
              <a:defRPr sz="1200">
                <a:solidFill>
                  <a:schemeClr val="accent1"/>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dk1"/>
                </a:solidFill>
                <a:latin typeface="Century Gothic"/>
                <a:ea typeface="Century Gothic"/>
                <a:cs typeface="Century Gothic"/>
                <a:sym typeface="Century Gothic"/>
              </a:defRPr>
            </a:lvl9pPr>
          </a:lstStyle>
          <a:p/>
        </p:txBody>
      </p:sp>
      <p:sp>
        <p:nvSpPr>
          <p:cNvPr id="254" name="Shape 254"/>
          <p:cNvSpPr txBox="1"/>
          <p:nvPr>
            <p:ph idx="12" type="sldNum"/>
          </p:nvPr>
        </p:nvSpPr>
        <p:spPr>
          <a:xfrm>
            <a:off x="4649096" y="224491"/>
            <a:ext cx="1332156" cy="365125"/>
          </a:xfrm>
          <a:prstGeom prst="rect">
            <a:avLst/>
          </a:prstGeom>
          <a:noFill/>
          <a:ln>
            <a:noFill/>
          </a:ln>
        </p:spPr>
        <p:txBody>
          <a:bodyPr anchorCtr="0" anchor="ctr" bIns="45700" lIns="91425" rIns="91425" wrap="square" tIns="45700">
            <a:noAutofit/>
          </a:bodyPr>
          <a:lstStyle/>
          <a:p>
            <a:pPr indent="0" lvl="0" marL="0" marR="0" rtl="0" algn="l">
              <a:spcBef>
                <a:spcPts val="0"/>
              </a:spcBef>
              <a:buSzPct val="25000"/>
              <a:buNone/>
            </a:pPr>
            <a:fld id="{00000000-1234-1234-1234-123412341234}" type="slidenum">
              <a:rPr lang="en-CA" sz="1200">
                <a:solidFill>
                  <a:srgbClr val="FEFEFE"/>
                </a:solidFill>
                <a:latin typeface="Century Gothic"/>
                <a:ea typeface="Century Gothic"/>
                <a:cs typeface="Century Gothic"/>
                <a:sym typeface="Century Gothic"/>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63" name="Shape 63"/>
        <p:cNvGrpSpPr/>
        <p:nvPr/>
      </p:nvGrpSpPr>
      <p:grpSpPr>
        <a:xfrm>
          <a:off x="0" y="0"/>
          <a:ext cx="0" cy="0"/>
          <a:chOff x="0" y="0"/>
          <a:chExt cx="0" cy="0"/>
        </a:xfrm>
      </p:grpSpPr>
      <p:sp>
        <p:nvSpPr>
          <p:cNvPr id="64" name="Shape 64"/>
          <p:cNvSpPr txBox="1"/>
          <p:nvPr>
            <p:ph type="title"/>
          </p:nvPr>
        </p:nvSpPr>
        <p:spPr>
          <a:xfrm>
            <a:off x="1043490" y="1027664"/>
            <a:ext cx="7024744" cy="1143000"/>
          </a:xfrm>
          <a:prstGeom prst="rect">
            <a:avLst/>
          </a:prstGeom>
          <a:noFill/>
          <a:ln>
            <a:noFill/>
          </a:ln>
        </p:spPr>
        <p:txBody>
          <a:bodyPr anchorCtr="0" anchor="b" bIns="91425" lIns="91425" rIns="91425" wrap="square" tIns="91425"/>
          <a:lstStyle>
            <a:lvl1pPr indent="0" lvl="0" marL="0" marR="0" rtl="0" algn="l">
              <a:spcBef>
                <a:spcPts val="0"/>
              </a:spcBef>
              <a:buClr>
                <a:schemeClr val="accent1"/>
              </a:buClr>
              <a:buFont typeface="Century Gothic"/>
              <a:buNone/>
              <a:defRPr b="0" i="0" sz="4000" u="none" cap="none" strike="noStrike">
                <a:solidFill>
                  <a:schemeClr val="accent1"/>
                </a:solidFill>
                <a:latin typeface="Century Gothic"/>
                <a:ea typeface="Century Gothic"/>
                <a:cs typeface="Century Gothic"/>
                <a:sym typeface="Century Gothic"/>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65" name="Shape 65"/>
          <p:cNvSpPr txBox="1"/>
          <p:nvPr>
            <p:ph idx="10" type="dt"/>
          </p:nvPr>
        </p:nvSpPr>
        <p:spPr>
          <a:xfrm>
            <a:off x="5997388" y="224492"/>
            <a:ext cx="2133600" cy="365125"/>
          </a:xfrm>
          <a:prstGeom prst="rect">
            <a:avLst/>
          </a:prstGeom>
          <a:noFill/>
          <a:ln>
            <a:noFill/>
          </a:ln>
        </p:spPr>
        <p:txBody>
          <a:bodyPr anchorCtr="0" anchor="ctr" bIns="91425" lIns="91425" rIns="91425" wrap="square" tIns="91425"/>
          <a:lstStyle>
            <a:lvl1pPr indent="0" lvl="0" marL="0" marR="0" rtl="0" algn="r">
              <a:spcBef>
                <a:spcPts val="0"/>
              </a:spcBef>
              <a:buNone/>
              <a:defRPr b="0" i="0" sz="1200" u="none" cap="none" strike="noStrike">
                <a:solidFill>
                  <a:srgbClr val="FEFEFE"/>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dk1"/>
                </a:solidFill>
                <a:latin typeface="Century Gothic"/>
                <a:ea typeface="Century Gothic"/>
                <a:cs typeface="Century Gothic"/>
                <a:sym typeface="Century Gothic"/>
              </a:defRPr>
            </a:lvl9pPr>
          </a:lstStyle>
          <a:p/>
        </p:txBody>
      </p:sp>
      <p:sp>
        <p:nvSpPr>
          <p:cNvPr id="66" name="Shape 66"/>
          <p:cNvSpPr txBox="1"/>
          <p:nvPr>
            <p:ph idx="11" type="ftr"/>
          </p:nvPr>
        </p:nvSpPr>
        <p:spPr>
          <a:xfrm>
            <a:off x="4641448" y="5852160"/>
            <a:ext cx="3502152" cy="365125"/>
          </a:xfrm>
          <a:prstGeom prst="rect">
            <a:avLst/>
          </a:prstGeom>
          <a:noFill/>
          <a:ln>
            <a:noFill/>
          </a:ln>
        </p:spPr>
        <p:txBody>
          <a:bodyPr anchorCtr="0" anchor="ctr" bIns="91425" lIns="91425" rIns="91425" wrap="square" tIns="91425"/>
          <a:lstStyle>
            <a:lvl1pPr indent="0" lvl="0" marL="0" marR="0" rtl="0" algn="r">
              <a:spcBef>
                <a:spcPts val="0"/>
              </a:spcBef>
              <a:buNone/>
              <a:defRPr b="0" i="0" sz="1200" u="none" cap="none" strike="noStrike">
                <a:solidFill>
                  <a:schemeClr val="accent1"/>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dk1"/>
                </a:solidFill>
                <a:latin typeface="Century Gothic"/>
                <a:ea typeface="Century Gothic"/>
                <a:cs typeface="Century Gothic"/>
                <a:sym typeface="Century Gothic"/>
              </a:defRPr>
            </a:lvl9pPr>
          </a:lstStyle>
          <a:p/>
        </p:txBody>
      </p:sp>
      <p:sp>
        <p:nvSpPr>
          <p:cNvPr id="67" name="Shape 67"/>
          <p:cNvSpPr txBox="1"/>
          <p:nvPr>
            <p:ph idx="12" type="sldNum"/>
          </p:nvPr>
        </p:nvSpPr>
        <p:spPr>
          <a:xfrm>
            <a:off x="4649096" y="224491"/>
            <a:ext cx="1332156" cy="365125"/>
          </a:xfrm>
          <a:prstGeom prst="rect">
            <a:avLst/>
          </a:prstGeom>
          <a:noFill/>
          <a:ln>
            <a:noFill/>
          </a:ln>
        </p:spPr>
        <p:txBody>
          <a:bodyPr anchorCtr="0" anchor="ctr" bIns="45700" lIns="91425" rIns="91425" wrap="square" tIns="45700">
            <a:noAutofit/>
          </a:bodyPr>
          <a:lstStyle/>
          <a:p>
            <a:pPr indent="0" lvl="0" marL="0" marR="0" rtl="0" algn="l">
              <a:spcBef>
                <a:spcPts val="0"/>
              </a:spcBef>
              <a:buSzPct val="25000"/>
              <a:buNone/>
            </a:pPr>
            <a:fld id="{00000000-1234-1234-1234-123412341234}" type="slidenum">
              <a:rPr b="0" i="0" lang="en-CA" sz="1200" u="none" cap="none" strike="noStrike">
                <a:solidFill>
                  <a:srgbClr val="FEFEFE"/>
                </a:solidFill>
                <a:latin typeface="Century Gothic"/>
                <a:ea typeface="Century Gothic"/>
                <a:cs typeface="Century Gothic"/>
                <a:sym typeface="Century Gothic"/>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68" name="Shape 68"/>
        <p:cNvGrpSpPr/>
        <p:nvPr/>
      </p:nvGrpSpPr>
      <p:grpSpPr>
        <a:xfrm>
          <a:off x="0" y="0"/>
          <a:ext cx="0" cy="0"/>
          <a:chOff x="0" y="0"/>
          <a:chExt cx="0" cy="0"/>
        </a:xfrm>
      </p:grpSpPr>
      <p:sp>
        <p:nvSpPr>
          <p:cNvPr id="69" name="Shape 69"/>
          <p:cNvSpPr txBox="1"/>
          <p:nvPr>
            <p:ph idx="10" type="dt"/>
          </p:nvPr>
        </p:nvSpPr>
        <p:spPr>
          <a:xfrm>
            <a:off x="5997388" y="224492"/>
            <a:ext cx="2133600" cy="365125"/>
          </a:xfrm>
          <a:prstGeom prst="rect">
            <a:avLst/>
          </a:prstGeom>
          <a:noFill/>
          <a:ln>
            <a:noFill/>
          </a:ln>
        </p:spPr>
        <p:txBody>
          <a:bodyPr anchorCtr="0" anchor="ctr" bIns="91425" lIns="91425" rIns="91425" wrap="square" tIns="91425"/>
          <a:lstStyle>
            <a:lvl1pPr indent="0" lvl="0" marL="0" marR="0" rtl="0" algn="r">
              <a:spcBef>
                <a:spcPts val="0"/>
              </a:spcBef>
              <a:buNone/>
              <a:defRPr sz="1200">
                <a:solidFill>
                  <a:srgbClr val="FEFEFE"/>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dk1"/>
                </a:solidFill>
                <a:latin typeface="Century Gothic"/>
                <a:ea typeface="Century Gothic"/>
                <a:cs typeface="Century Gothic"/>
                <a:sym typeface="Century Gothic"/>
              </a:defRPr>
            </a:lvl9pPr>
          </a:lstStyle>
          <a:p/>
        </p:txBody>
      </p:sp>
      <p:sp>
        <p:nvSpPr>
          <p:cNvPr id="70" name="Shape 70"/>
          <p:cNvSpPr txBox="1"/>
          <p:nvPr>
            <p:ph idx="11" type="ftr"/>
          </p:nvPr>
        </p:nvSpPr>
        <p:spPr>
          <a:xfrm>
            <a:off x="4641448" y="5852160"/>
            <a:ext cx="3502152" cy="365125"/>
          </a:xfrm>
          <a:prstGeom prst="rect">
            <a:avLst/>
          </a:prstGeom>
          <a:noFill/>
          <a:ln>
            <a:noFill/>
          </a:ln>
        </p:spPr>
        <p:txBody>
          <a:bodyPr anchorCtr="0" anchor="ctr" bIns="91425" lIns="91425" rIns="91425" wrap="square" tIns="91425"/>
          <a:lstStyle>
            <a:lvl1pPr indent="0" lvl="0" marL="0" marR="0" rtl="0" algn="r">
              <a:spcBef>
                <a:spcPts val="0"/>
              </a:spcBef>
              <a:buNone/>
              <a:defRPr sz="1200">
                <a:solidFill>
                  <a:schemeClr val="accent1"/>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dk1"/>
                </a:solidFill>
                <a:latin typeface="Century Gothic"/>
                <a:ea typeface="Century Gothic"/>
                <a:cs typeface="Century Gothic"/>
                <a:sym typeface="Century Gothic"/>
              </a:defRPr>
            </a:lvl9pPr>
          </a:lstStyle>
          <a:p/>
        </p:txBody>
      </p:sp>
      <p:sp>
        <p:nvSpPr>
          <p:cNvPr id="71" name="Shape 71"/>
          <p:cNvSpPr txBox="1"/>
          <p:nvPr>
            <p:ph idx="12" type="sldNum"/>
          </p:nvPr>
        </p:nvSpPr>
        <p:spPr>
          <a:xfrm>
            <a:off x="4649096" y="224491"/>
            <a:ext cx="1332156" cy="365125"/>
          </a:xfrm>
          <a:prstGeom prst="rect">
            <a:avLst/>
          </a:prstGeom>
          <a:noFill/>
          <a:ln>
            <a:noFill/>
          </a:ln>
        </p:spPr>
        <p:txBody>
          <a:bodyPr anchorCtr="0" anchor="ctr" bIns="45700" lIns="91425" rIns="91425" wrap="square" tIns="45700">
            <a:noAutofit/>
          </a:bodyPr>
          <a:lstStyle/>
          <a:p>
            <a:pPr indent="0" lvl="0" marL="0" marR="0" rtl="0" algn="l">
              <a:spcBef>
                <a:spcPts val="0"/>
              </a:spcBef>
              <a:buSzPct val="25000"/>
              <a:buNone/>
            </a:pPr>
            <a:fld id="{00000000-1234-1234-1234-123412341234}" type="slidenum">
              <a:rPr lang="en-CA" sz="1200">
                <a:solidFill>
                  <a:srgbClr val="FEFEFE"/>
                </a:solidFill>
                <a:latin typeface="Century Gothic"/>
                <a:ea typeface="Century Gothic"/>
                <a:cs typeface="Century Gothic"/>
                <a:sym typeface="Century Gothic"/>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72" name="Shape 72"/>
        <p:cNvGrpSpPr/>
        <p:nvPr/>
      </p:nvGrpSpPr>
      <p:grpSpPr>
        <a:xfrm>
          <a:off x="0" y="0"/>
          <a:ext cx="0" cy="0"/>
          <a:chOff x="0" y="0"/>
          <a:chExt cx="0" cy="0"/>
        </a:xfrm>
      </p:grpSpPr>
      <p:sp>
        <p:nvSpPr>
          <p:cNvPr id="73" name="Shape 73"/>
          <p:cNvSpPr txBox="1"/>
          <p:nvPr>
            <p:ph type="title"/>
          </p:nvPr>
        </p:nvSpPr>
        <p:spPr>
          <a:xfrm>
            <a:off x="1258645" y="2900829"/>
            <a:ext cx="6637468" cy="1362075"/>
          </a:xfrm>
          <a:prstGeom prst="rect">
            <a:avLst/>
          </a:prstGeom>
          <a:noFill/>
          <a:ln>
            <a:noFill/>
          </a:ln>
        </p:spPr>
        <p:txBody>
          <a:bodyPr anchorCtr="0" anchor="b" bIns="91425" lIns="91425" rIns="91425" wrap="square" tIns="91425"/>
          <a:lstStyle>
            <a:lvl1pPr indent="0" lvl="0" marL="0" marR="0" rtl="0" algn="l">
              <a:spcBef>
                <a:spcPts val="0"/>
              </a:spcBef>
              <a:buClr>
                <a:schemeClr val="accent1"/>
              </a:buClr>
              <a:buFont typeface="Century Gothic"/>
              <a:buNone/>
              <a:defRPr b="0" i="0" sz="4000" u="none" cap="none" strike="noStrike">
                <a:solidFill>
                  <a:schemeClr val="accent1"/>
                </a:solidFill>
                <a:latin typeface="Century Gothic"/>
                <a:ea typeface="Century Gothic"/>
                <a:cs typeface="Century Gothic"/>
                <a:sym typeface="Century Gothic"/>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74" name="Shape 74"/>
          <p:cNvSpPr txBox="1"/>
          <p:nvPr>
            <p:ph idx="1" type="body"/>
          </p:nvPr>
        </p:nvSpPr>
        <p:spPr>
          <a:xfrm>
            <a:off x="1258645" y="4267200"/>
            <a:ext cx="6637467" cy="1520413"/>
          </a:xfrm>
          <a:prstGeom prst="rect">
            <a:avLst/>
          </a:prstGeom>
          <a:noFill/>
          <a:ln>
            <a:noFill/>
          </a:ln>
        </p:spPr>
        <p:txBody>
          <a:bodyPr anchorCtr="0" anchor="t" bIns="91425" lIns="91425" rIns="91425" wrap="square" tIns="91425"/>
          <a:lstStyle>
            <a:lvl1pPr indent="0" lvl="0" marL="0" marR="0" rtl="0" algn="l">
              <a:spcBef>
                <a:spcPts val="400"/>
              </a:spcBef>
              <a:buClr>
                <a:schemeClr val="accent1"/>
              </a:buClr>
              <a:buFont typeface="Noto Sans Symbols"/>
              <a:buNone/>
              <a:defRPr b="0" i="0" sz="2000" u="none" cap="none" strike="noStrike">
                <a:solidFill>
                  <a:srgbClr val="888888"/>
                </a:solidFill>
                <a:latin typeface="Century Gothic"/>
                <a:ea typeface="Century Gothic"/>
                <a:cs typeface="Century Gothic"/>
                <a:sym typeface="Century Gothic"/>
              </a:defRPr>
            </a:lvl1pPr>
            <a:lvl2pPr indent="0" lvl="1" marL="457200" marR="0" rtl="0" algn="l">
              <a:spcBef>
                <a:spcPts val="360"/>
              </a:spcBef>
              <a:buClr>
                <a:schemeClr val="accent1"/>
              </a:buClr>
              <a:buFont typeface="Noto Sans Symbols"/>
              <a:buNone/>
              <a:defRPr b="0" i="0" sz="1800" u="none" cap="none" strike="noStrike">
                <a:solidFill>
                  <a:srgbClr val="888888"/>
                </a:solidFill>
                <a:latin typeface="Century Gothic"/>
                <a:ea typeface="Century Gothic"/>
                <a:cs typeface="Century Gothic"/>
                <a:sym typeface="Century Gothic"/>
              </a:defRPr>
            </a:lvl2pPr>
            <a:lvl3pPr indent="0" lvl="2" marL="914400" marR="0" rtl="0" algn="l">
              <a:spcBef>
                <a:spcPts val="320"/>
              </a:spcBef>
              <a:buClr>
                <a:schemeClr val="accent1"/>
              </a:buClr>
              <a:buFont typeface="Noto Sans Symbols"/>
              <a:buNone/>
              <a:defRPr b="0" i="0" sz="1600" u="none" cap="none" strike="noStrike">
                <a:solidFill>
                  <a:srgbClr val="888888"/>
                </a:solidFill>
                <a:latin typeface="Century Gothic"/>
                <a:ea typeface="Century Gothic"/>
                <a:cs typeface="Century Gothic"/>
                <a:sym typeface="Century Gothic"/>
              </a:defRPr>
            </a:lvl3pPr>
            <a:lvl4pPr indent="0" lvl="3" marL="1371600" marR="0" rtl="0" algn="l">
              <a:spcBef>
                <a:spcPts val="280"/>
              </a:spcBef>
              <a:buClr>
                <a:schemeClr val="accent1"/>
              </a:buClr>
              <a:buFont typeface="Noto Sans Symbols"/>
              <a:buNone/>
              <a:defRPr b="0" i="0" sz="1400" u="none" cap="none" strike="noStrike">
                <a:solidFill>
                  <a:srgbClr val="888888"/>
                </a:solidFill>
                <a:latin typeface="Century Gothic"/>
                <a:ea typeface="Century Gothic"/>
                <a:cs typeface="Century Gothic"/>
                <a:sym typeface="Century Gothic"/>
              </a:defRPr>
            </a:lvl4pPr>
            <a:lvl5pPr indent="0" lvl="4" marL="1828800" marR="0" rtl="0" algn="l">
              <a:spcBef>
                <a:spcPts val="280"/>
              </a:spcBef>
              <a:buClr>
                <a:schemeClr val="accent1"/>
              </a:buClr>
              <a:buFont typeface="Noto Sans Symbols"/>
              <a:buNone/>
              <a:defRPr b="0" i="0" sz="1400" u="none" cap="none" strike="noStrike">
                <a:solidFill>
                  <a:srgbClr val="888888"/>
                </a:solidFill>
                <a:latin typeface="Century Gothic"/>
                <a:ea typeface="Century Gothic"/>
                <a:cs typeface="Century Gothic"/>
                <a:sym typeface="Century Gothic"/>
              </a:defRPr>
            </a:lvl5pPr>
            <a:lvl6pPr indent="0" lvl="5" marL="2286000" marR="0" rtl="0" algn="l">
              <a:spcBef>
                <a:spcPts val="280"/>
              </a:spcBef>
              <a:buClr>
                <a:schemeClr val="accent1"/>
              </a:buClr>
              <a:buFont typeface="Noto Sans Symbols"/>
              <a:buNone/>
              <a:defRPr b="0" i="0" sz="1400" u="none" cap="none" strike="noStrike">
                <a:solidFill>
                  <a:srgbClr val="888888"/>
                </a:solidFill>
                <a:latin typeface="Century Gothic"/>
                <a:ea typeface="Century Gothic"/>
                <a:cs typeface="Century Gothic"/>
                <a:sym typeface="Century Gothic"/>
              </a:defRPr>
            </a:lvl6pPr>
            <a:lvl7pPr indent="0" lvl="6" marL="2743200" marR="0" rtl="0" algn="l">
              <a:spcBef>
                <a:spcPts val="280"/>
              </a:spcBef>
              <a:buClr>
                <a:schemeClr val="accent1"/>
              </a:buClr>
              <a:buFont typeface="Noto Sans Symbols"/>
              <a:buNone/>
              <a:defRPr b="0" i="0" sz="1400" u="none" cap="none" strike="noStrike">
                <a:solidFill>
                  <a:srgbClr val="888888"/>
                </a:solidFill>
                <a:latin typeface="Century Gothic"/>
                <a:ea typeface="Century Gothic"/>
                <a:cs typeface="Century Gothic"/>
                <a:sym typeface="Century Gothic"/>
              </a:defRPr>
            </a:lvl7pPr>
            <a:lvl8pPr indent="0" lvl="7" marL="3200400" marR="0" rtl="0" algn="l">
              <a:spcBef>
                <a:spcPts val="280"/>
              </a:spcBef>
              <a:buClr>
                <a:schemeClr val="accent1"/>
              </a:buClr>
              <a:buFont typeface="Noto Sans Symbols"/>
              <a:buNone/>
              <a:defRPr b="0" i="0" sz="1400" u="none" cap="none" strike="noStrike">
                <a:solidFill>
                  <a:srgbClr val="888888"/>
                </a:solidFill>
                <a:latin typeface="Century Gothic"/>
                <a:ea typeface="Century Gothic"/>
                <a:cs typeface="Century Gothic"/>
                <a:sym typeface="Century Gothic"/>
              </a:defRPr>
            </a:lvl8pPr>
            <a:lvl9pPr indent="0" lvl="8" marL="3657600" marR="0" rtl="0" algn="l">
              <a:spcBef>
                <a:spcPts val="280"/>
              </a:spcBef>
              <a:buClr>
                <a:schemeClr val="accent1"/>
              </a:buClr>
              <a:buFont typeface="Noto Sans Symbols"/>
              <a:buNone/>
              <a:defRPr b="0" i="0" sz="1400" u="none" cap="none" strike="noStrike">
                <a:solidFill>
                  <a:srgbClr val="888888"/>
                </a:solidFill>
                <a:latin typeface="Century Gothic"/>
                <a:ea typeface="Century Gothic"/>
                <a:cs typeface="Century Gothic"/>
                <a:sym typeface="Century Gothic"/>
              </a:defRPr>
            </a:lvl9pPr>
          </a:lstStyle>
          <a:p/>
        </p:txBody>
      </p:sp>
      <p:sp>
        <p:nvSpPr>
          <p:cNvPr id="75" name="Shape 75"/>
          <p:cNvSpPr txBox="1"/>
          <p:nvPr>
            <p:ph idx="10" type="dt"/>
          </p:nvPr>
        </p:nvSpPr>
        <p:spPr>
          <a:xfrm>
            <a:off x="5997388" y="224492"/>
            <a:ext cx="2133600" cy="365125"/>
          </a:xfrm>
          <a:prstGeom prst="rect">
            <a:avLst/>
          </a:prstGeom>
          <a:noFill/>
          <a:ln>
            <a:noFill/>
          </a:ln>
        </p:spPr>
        <p:txBody>
          <a:bodyPr anchorCtr="0" anchor="ctr" bIns="91425" lIns="91425" rIns="91425" wrap="square" tIns="91425"/>
          <a:lstStyle>
            <a:lvl1pPr indent="0" lvl="0" marL="0" marR="0" rtl="0" algn="r">
              <a:spcBef>
                <a:spcPts val="0"/>
              </a:spcBef>
              <a:buNone/>
              <a:defRPr sz="1200">
                <a:solidFill>
                  <a:srgbClr val="FEFEFE"/>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dk1"/>
                </a:solidFill>
                <a:latin typeface="Century Gothic"/>
                <a:ea typeface="Century Gothic"/>
                <a:cs typeface="Century Gothic"/>
                <a:sym typeface="Century Gothic"/>
              </a:defRPr>
            </a:lvl9pPr>
          </a:lstStyle>
          <a:p/>
        </p:txBody>
      </p:sp>
      <p:sp>
        <p:nvSpPr>
          <p:cNvPr id="76" name="Shape 76"/>
          <p:cNvSpPr txBox="1"/>
          <p:nvPr>
            <p:ph idx="11" type="ftr"/>
          </p:nvPr>
        </p:nvSpPr>
        <p:spPr>
          <a:xfrm>
            <a:off x="4641448" y="5852160"/>
            <a:ext cx="3502152" cy="365125"/>
          </a:xfrm>
          <a:prstGeom prst="rect">
            <a:avLst/>
          </a:prstGeom>
          <a:noFill/>
          <a:ln>
            <a:noFill/>
          </a:ln>
        </p:spPr>
        <p:txBody>
          <a:bodyPr anchorCtr="0" anchor="ctr" bIns="91425" lIns="91425" rIns="91425" wrap="square" tIns="91425"/>
          <a:lstStyle>
            <a:lvl1pPr indent="0" lvl="0" marL="0" marR="0" rtl="0" algn="r">
              <a:spcBef>
                <a:spcPts val="0"/>
              </a:spcBef>
              <a:buNone/>
              <a:defRPr sz="1200">
                <a:solidFill>
                  <a:schemeClr val="accent1"/>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dk1"/>
                </a:solidFill>
                <a:latin typeface="Century Gothic"/>
                <a:ea typeface="Century Gothic"/>
                <a:cs typeface="Century Gothic"/>
                <a:sym typeface="Century Gothic"/>
              </a:defRPr>
            </a:lvl9pPr>
          </a:lstStyle>
          <a:p/>
        </p:txBody>
      </p:sp>
      <p:sp>
        <p:nvSpPr>
          <p:cNvPr id="77" name="Shape 77"/>
          <p:cNvSpPr txBox="1"/>
          <p:nvPr>
            <p:ph idx="12" type="sldNum"/>
          </p:nvPr>
        </p:nvSpPr>
        <p:spPr>
          <a:xfrm>
            <a:off x="4649096" y="224491"/>
            <a:ext cx="1332156" cy="365125"/>
          </a:xfrm>
          <a:prstGeom prst="rect">
            <a:avLst/>
          </a:prstGeom>
          <a:noFill/>
          <a:ln>
            <a:noFill/>
          </a:ln>
        </p:spPr>
        <p:txBody>
          <a:bodyPr anchorCtr="0" anchor="ctr" bIns="45700" lIns="91425" rIns="91425" wrap="square" tIns="45700">
            <a:noAutofit/>
          </a:bodyPr>
          <a:lstStyle/>
          <a:p>
            <a:pPr indent="0" lvl="0" marL="0" marR="0" rtl="0" algn="l">
              <a:spcBef>
                <a:spcPts val="0"/>
              </a:spcBef>
              <a:buSzPct val="25000"/>
              <a:buNone/>
            </a:pPr>
            <a:fld id="{00000000-1234-1234-1234-123412341234}" type="slidenum">
              <a:rPr lang="en-CA" sz="1200">
                <a:solidFill>
                  <a:srgbClr val="FEFEFE"/>
                </a:solidFill>
                <a:latin typeface="Century Gothic"/>
                <a:ea typeface="Century Gothic"/>
                <a:cs typeface="Century Gothic"/>
                <a:sym typeface="Century Gothic"/>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type="title">
  <p:cSld name="Title Slide">
    <p:spTree>
      <p:nvGrpSpPr>
        <p:cNvPr id="78" name="Shape 78"/>
        <p:cNvGrpSpPr/>
        <p:nvPr/>
      </p:nvGrpSpPr>
      <p:grpSpPr>
        <a:xfrm>
          <a:off x="0" y="0"/>
          <a:ext cx="0" cy="0"/>
          <a:chOff x="0" y="0"/>
          <a:chExt cx="0" cy="0"/>
        </a:xfrm>
      </p:grpSpPr>
      <p:grpSp>
        <p:nvGrpSpPr>
          <p:cNvPr id="79" name="Shape 79"/>
          <p:cNvGrpSpPr/>
          <p:nvPr/>
        </p:nvGrpSpPr>
        <p:grpSpPr>
          <a:xfrm>
            <a:off x="-644959" y="0"/>
            <a:ext cx="10458653" cy="7117071"/>
            <a:chOff x="-644959" y="0"/>
            <a:chExt cx="10458653" cy="7117071"/>
          </a:xfrm>
        </p:grpSpPr>
        <p:grpSp>
          <p:nvGrpSpPr>
            <p:cNvPr id="80" name="Shape 80"/>
            <p:cNvGrpSpPr/>
            <p:nvPr/>
          </p:nvGrpSpPr>
          <p:grpSpPr>
            <a:xfrm>
              <a:off x="0" y="0"/>
              <a:ext cx="9144000" cy="6858000"/>
              <a:chOff x="0" y="0"/>
              <a:chExt cx="9144000" cy="6858000"/>
            </a:xfrm>
          </p:grpSpPr>
          <p:grpSp>
            <p:nvGrpSpPr>
              <p:cNvPr id="81" name="Shape 81"/>
              <p:cNvGrpSpPr/>
              <p:nvPr/>
            </p:nvGrpSpPr>
            <p:grpSpPr>
              <a:xfrm>
                <a:off x="0" y="0"/>
                <a:ext cx="2514600" cy="6858000"/>
                <a:chOff x="0" y="0"/>
                <a:chExt cx="2514600" cy="6858000"/>
              </a:xfrm>
            </p:grpSpPr>
            <p:sp>
              <p:nvSpPr>
                <p:cNvPr id="82" name="Shape 82"/>
                <p:cNvSpPr/>
                <p:nvPr/>
              </p:nvSpPr>
              <p:spPr>
                <a:xfrm>
                  <a:off x="914400" y="0"/>
                  <a:ext cx="1600200" cy="6858000"/>
                </a:xfrm>
                <a:prstGeom prst="rect">
                  <a:avLst/>
                </a:prstGeom>
                <a:solidFill>
                  <a:schemeClr val="lt1">
                    <a:alpha val="9803"/>
                  </a:schemeClr>
                </a:solidFill>
                <a:ln>
                  <a:noFill/>
                </a:ln>
              </p:spPr>
              <p:txBody>
                <a:bodyPr anchorCtr="0" anchor="ctr" bIns="45700" lIns="91425" rIns="91425" wrap="square" tIns="45700">
                  <a:noAutofit/>
                </a:bodyPr>
                <a:lstStyle/>
                <a:p>
                  <a:pPr indent="0" lvl="0" marL="0" marR="0" rtl="0" algn="ctr">
                    <a:spcBef>
                      <a:spcPts val="0"/>
                    </a:spcBef>
                    <a:buNone/>
                  </a:pPr>
                  <a:r>
                    <a:t/>
                  </a:r>
                  <a:endParaRPr sz="1800">
                    <a:solidFill>
                      <a:schemeClr val="lt1"/>
                    </a:solidFill>
                    <a:latin typeface="Century Gothic"/>
                    <a:ea typeface="Century Gothic"/>
                    <a:cs typeface="Century Gothic"/>
                    <a:sym typeface="Century Gothic"/>
                  </a:endParaRPr>
                </a:p>
              </p:txBody>
            </p:sp>
            <p:sp>
              <p:nvSpPr>
                <p:cNvPr id="83" name="Shape 83"/>
                <p:cNvSpPr/>
                <p:nvPr/>
              </p:nvSpPr>
              <p:spPr>
                <a:xfrm>
                  <a:off x="0" y="0"/>
                  <a:ext cx="457200" cy="6858000"/>
                </a:xfrm>
                <a:prstGeom prst="rect">
                  <a:avLst/>
                </a:prstGeom>
                <a:solidFill>
                  <a:schemeClr val="lt1">
                    <a:alpha val="9803"/>
                  </a:schemeClr>
                </a:solidFill>
                <a:ln>
                  <a:noFill/>
                </a:ln>
              </p:spPr>
              <p:txBody>
                <a:bodyPr anchorCtr="0" anchor="ctr" bIns="45700" lIns="91425" rIns="91425" wrap="square" tIns="45700">
                  <a:noAutofit/>
                </a:bodyPr>
                <a:lstStyle/>
                <a:p>
                  <a:pPr indent="0" lvl="0" marL="0" marR="0" rtl="0" algn="ctr">
                    <a:spcBef>
                      <a:spcPts val="0"/>
                    </a:spcBef>
                    <a:buNone/>
                  </a:pPr>
                  <a:r>
                    <a:t/>
                  </a:r>
                  <a:endParaRPr sz="1800">
                    <a:solidFill>
                      <a:schemeClr val="lt1"/>
                    </a:solidFill>
                    <a:latin typeface="Century Gothic"/>
                    <a:ea typeface="Century Gothic"/>
                    <a:cs typeface="Century Gothic"/>
                    <a:sym typeface="Century Gothic"/>
                  </a:endParaRPr>
                </a:p>
              </p:txBody>
            </p:sp>
            <p:sp>
              <p:nvSpPr>
                <p:cNvPr id="84" name="Shape 84"/>
                <p:cNvSpPr/>
                <p:nvPr/>
              </p:nvSpPr>
              <p:spPr>
                <a:xfrm>
                  <a:off x="228600" y="0"/>
                  <a:ext cx="762000" cy="6858000"/>
                </a:xfrm>
                <a:prstGeom prst="rect">
                  <a:avLst/>
                </a:prstGeom>
                <a:solidFill>
                  <a:schemeClr val="lt1">
                    <a:alpha val="9803"/>
                  </a:schemeClr>
                </a:solidFill>
                <a:ln>
                  <a:noFill/>
                </a:ln>
              </p:spPr>
              <p:txBody>
                <a:bodyPr anchorCtr="0" anchor="ctr" bIns="45700" lIns="91425" rIns="91425" wrap="square" tIns="45700">
                  <a:noAutofit/>
                </a:bodyPr>
                <a:lstStyle/>
                <a:p>
                  <a:pPr indent="0" lvl="0" marL="0" marR="0" rtl="0" algn="ctr">
                    <a:spcBef>
                      <a:spcPts val="0"/>
                    </a:spcBef>
                    <a:buNone/>
                  </a:pPr>
                  <a:r>
                    <a:t/>
                  </a:r>
                  <a:endParaRPr sz="1800">
                    <a:solidFill>
                      <a:schemeClr val="lt1"/>
                    </a:solidFill>
                    <a:latin typeface="Century Gothic"/>
                    <a:ea typeface="Century Gothic"/>
                    <a:cs typeface="Century Gothic"/>
                    <a:sym typeface="Century Gothic"/>
                  </a:endParaRPr>
                </a:p>
              </p:txBody>
            </p:sp>
          </p:grpSp>
          <p:grpSp>
            <p:nvGrpSpPr>
              <p:cNvPr id="85" name="Shape 85"/>
              <p:cNvGrpSpPr/>
              <p:nvPr/>
            </p:nvGrpSpPr>
            <p:grpSpPr>
              <a:xfrm>
                <a:off x="422910" y="0"/>
                <a:ext cx="2514600" cy="6858000"/>
                <a:chOff x="0" y="0"/>
                <a:chExt cx="2514600" cy="6858000"/>
              </a:xfrm>
            </p:grpSpPr>
            <p:sp>
              <p:nvSpPr>
                <p:cNvPr id="86" name="Shape 86"/>
                <p:cNvSpPr/>
                <p:nvPr/>
              </p:nvSpPr>
              <p:spPr>
                <a:xfrm>
                  <a:off x="914400" y="0"/>
                  <a:ext cx="1600200" cy="6858000"/>
                </a:xfrm>
                <a:prstGeom prst="rect">
                  <a:avLst/>
                </a:prstGeom>
                <a:solidFill>
                  <a:schemeClr val="lt1">
                    <a:alpha val="9803"/>
                  </a:schemeClr>
                </a:solidFill>
                <a:ln>
                  <a:noFill/>
                </a:ln>
              </p:spPr>
              <p:txBody>
                <a:bodyPr anchorCtr="0" anchor="ctr" bIns="45700" lIns="91425" rIns="91425" wrap="square" tIns="45700">
                  <a:noAutofit/>
                </a:bodyPr>
                <a:lstStyle/>
                <a:p>
                  <a:pPr indent="0" lvl="0" marL="0" marR="0" rtl="0" algn="ctr">
                    <a:spcBef>
                      <a:spcPts val="0"/>
                    </a:spcBef>
                    <a:buNone/>
                  </a:pPr>
                  <a:r>
                    <a:t/>
                  </a:r>
                  <a:endParaRPr sz="1800">
                    <a:solidFill>
                      <a:schemeClr val="lt1"/>
                    </a:solidFill>
                    <a:latin typeface="Century Gothic"/>
                    <a:ea typeface="Century Gothic"/>
                    <a:cs typeface="Century Gothic"/>
                    <a:sym typeface="Century Gothic"/>
                  </a:endParaRPr>
                </a:p>
              </p:txBody>
            </p:sp>
            <p:sp>
              <p:nvSpPr>
                <p:cNvPr id="87" name="Shape 87"/>
                <p:cNvSpPr/>
                <p:nvPr/>
              </p:nvSpPr>
              <p:spPr>
                <a:xfrm>
                  <a:off x="0" y="0"/>
                  <a:ext cx="457200" cy="6858000"/>
                </a:xfrm>
                <a:prstGeom prst="rect">
                  <a:avLst/>
                </a:prstGeom>
                <a:solidFill>
                  <a:schemeClr val="lt1">
                    <a:alpha val="9803"/>
                  </a:schemeClr>
                </a:solidFill>
                <a:ln>
                  <a:noFill/>
                </a:ln>
              </p:spPr>
              <p:txBody>
                <a:bodyPr anchorCtr="0" anchor="ctr" bIns="45700" lIns="91425" rIns="91425" wrap="square" tIns="45700">
                  <a:noAutofit/>
                </a:bodyPr>
                <a:lstStyle/>
                <a:p>
                  <a:pPr indent="0" lvl="0" marL="0" marR="0" rtl="0" algn="ctr">
                    <a:spcBef>
                      <a:spcPts val="0"/>
                    </a:spcBef>
                    <a:buNone/>
                  </a:pPr>
                  <a:r>
                    <a:t/>
                  </a:r>
                  <a:endParaRPr sz="1800">
                    <a:solidFill>
                      <a:schemeClr val="lt1"/>
                    </a:solidFill>
                    <a:latin typeface="Century Gothic"/>
                    <a:ea typeface="Century Gothic"/>
                    <a:cs typeface="Century Gothic"/>
                    <a:sym typeface="Century Gothic"/>
                  </a:endParaRPr>
                </a:p>
              </p:txBody>
            </p:sp>
            <p:sp>
              <p:nvSpPr>
                <p:cNvPr id="88" name="Shape 88"/>
                <p:cNvSpPr/>
                <p:nvPr/>
              </p:nvSpPr>
              <p:spPr>
                <a:xfrm>
                  <a:off x="228600" y="0"/>
                  <a:ext cx="762000" cy="6858000"/>
                </a:xfrm>
                <a:prstGeom prst="rect">
                  <a:avLst/>
                </a:prstGeom>
                <a:solidFill>
                  <a:schemeClr val="lt1">
                    <a:alpha val="9803"/>
                  </a:schemeClr>
                </a:solidFill>
                <a:ln>
                  <a:noFill/>
                </a:ln>
              </p:spPr>
              <p:txBody>
                <a:bodyPr anchorCtr="0" anchor="ctr" bIns="45700" lIns="91425" rIns="91425" wrap="square" tIns="45700">
                  <a:noAutofit/>
                </a:bodyPr>
                <a:lstStyle/>
                <a:p>
                  <a:pPr indent="0" lvl="0" marL="0" marR="0" rtl="0" algn="ctr">
                    <a:spcBef>
                      <a:spcPts val="0"/>
                    </a:spcBef>
                    <a:buNone/>
                  </a:pPr>
                  <a:r>
                    <a:t/>
                  </a:r>
                  <a:endParaRPr sz="1800">
                    <a:solidFill>
                      <a:schemeClr val="lt1"/>
                    </a:solidFill>
                    <a:latin typeface="Century Gothic"/>
                    <a:ea typeface="Century Gothic"/>
                    <a:cs typeface="Century Gothic"/>
                    <a:sym typeface="Century Gothic"/>
                  </a:endParaRPr>
                </a:p>
              </p:txBody>
            </p:sp>
          </p:grpSp>
          <p:grpSp>
            <p:nvGrpSpPr>
              <p:cNvPr id="89" name="Shape 89"/>
              <p:cNvGrpSpPr/>
              <p:nvPr/>
            </p:nvGrpSpPr>
            <p:grpSpPr>
              <a:xfrm rot="10800000">
                <a:off x="6629400" y="0"/>
                <a:ext cx="2514600" cy="6858000"/>
                <a:chOff x="0" y="0"/>
                <a:chExt cx="2514600" cy="6858000"/>
              </a:xfrm>
            </p:grpSpPr>
            <p:sp>
              <p:nvSpPr>
                <p:cNvPr id="90" name="Shape 90"/>
                <p:cNvSpPr/>
                <p:nvPr/>
              </p:nvSpPr>
              <p:spPr>
                <a:xfrm>
                  <a:off x="914400" y="0"/>
                  <a:ext cx="1600200" cy="6858000"/>
                </a:xfrm>
                <a:prstGeom prst="rect">
                  <a:avLst/>
                </a:prstGeom>
                <a:solidFill>
                  <a:schemeClr val="lt1">
                    <a:alpha val="9803"/>
                  </a:schemeClr>
                </a:solidFill>
                <a:ln>
                  <a:noFill/>
                </a:ln>
              </p:spPr>
              <p:txBody>
                <a:bodyPr anchorCtr="0" anchor="ctr" bIns="45700" lIns="91425" rIns="91425" wrap="square" tIns="45700">
                  <a:noAutofit/>
                </a:bodyPr>
                <a:lstStyle/>
                <a:p>
                  <a:pPr indent="0" lvl="0" marL="0" marR="0" rtl="0" algn="ctr">
                    <a:spcBef>
                      <a:spcPts val="0"/>
                    </a:spcBef>
                    <a:buNone/>
                  </a:pPr>
                  <a:r>
                    <a:t/>
                  </a:r>
                  <a:endParaRPr sz="1800">
                    <a:solidFill>
                      <a:schemeClr val="lt1"/>
                    </a:solidFill>
                    <a:latin typeface="Century Gothic"/>
                    <a:ea typeface="Century Gothic"/>
                    <a:cs typeface="Century Gothic"/>
                    <a:sym typeface="Century Gothic"/>
                  </a:endParaRPr>
                </a:p>
              </p:txBody>
            </p:sp>
            <p:sp>
              <p:nvSpPr>
                <p:cNvPr id="91" name="Shape 91"/>
                <p:cNvSpPr/>
                <p:nvPr/>
              </p:nvSpPr>
              <p:spPr>
                <a:xfrm>
                  <a:off x="0" y="0"/>
                  <a:ext cx="457200" cy="6858000"/>
                </a:xfrm>
                <a:prstGeom prst="rect">
                  <a:avLst/>
                </a:prstGeom>
                <a:solidFill>
                  <a:schemeClr val="lt1">
                    <a:alpha val="9803"/>
                  </a:schemeClr>
                </a:solidFill>
                <a:ln>
                  <a:noFill/>
                </a:ln>
              </p:spPr>
              <p:txBody>
                <a:bodyPr anchorCtr="0" anchor="ctr" bIns="45700" lIns="91425" rIns="91425" wrap="square" tIns="45700">
                  <a:noAutofit/>
                </a:bodyPr>
                <a:lstStyle/>
                <a:p>
                  <a:pPr indent="0" lvl="0" marL="0" marR="0" rtl="0" algn="ctr">
                    <a:spcBef>
                      <a:spcPts val="0"/>
                    </a:spcBef>
                    <a:buNone/>
                  </a:pPr>
                  <a:r>
                    <a:t/>
                  </a:r>
                  <a:endParaRPr sz="1800">
                    <a:solidFill>
                      <a:schemeClr val="lt1"/>
                    </a:solidFill>
                    <a:latin typeface="Century Gothic"/>
                    <a:ea typeface="Century Gothic"/>
                    <a:cs typeface="Century Gothic"/>
                    <a:sym typeface="Century Gothic"/>
                  </a:endParaRPr>
                </a:p>
              </p:txBody>
            </p:sp>
            <p:sp>
              <p:nvSpPr>
                <p:cNvPr id="92" name="Shape 92"/>
                <p:cNvSpPr/>
                <p:nvPr/>
              </p:nvSpPr>
              <p:spPr>
                <a:xfrm>
                  <a:off x="228600" y="0"/>
                  <a:ext cx="762000" cy="6858000"/>
                </a:xfrm>
                <a:prstGeom prst="rect">
                  <a:avLst/>
                </a:prstGeom>
                <a:solidFill>
                  <a:schemeClr val="lt1">
                    <a:alpha val="9803"/>
                  </a:schemeClr>
                </a:solidFill>
                <a:ln>
                  <a:noFill/>
                </a:ln>
              </p:spPr>
              <p:txBody>
                <a:bodyPr anchorCtr="0" anchor="ctr" bIns="45700" lIns="91425" rIns="91425" wrap="square" tIns="45700">
                  <a:noAutofit/>
                </a:bodyPr>
                <a:lstStyle/>
                <a:p>
                  <a:pPr indent="0" lvl="0" marL="0" marR="0" rtl="0" algn="ctr">
                    <a:spcBef>
                      <a:spcPts val="0"/>
                    </a:spcBef>
                    <a:buNone/>
                  </a:pPr>
                  <a:r>
                    <a:t/>
                  </a:r>
                  <a:endParaRPr sz="1800">
                    <a:solidFill>
                      <a:schemeClr val="lt1"/>
                    </a:solidFill>
                    <a:latin typeface="Century Gothic"/>
                    <a:ea typeface="Century Gothic"/>
                    <a:cs typeface="Century Gothic"/>
                    <a:sym typeface="Century Gothic"/>
                  </a:endParaRPr>
                </a:p>
              </p:txBody>
            </p:sp>
          </p:grpSp>
          <p:sp>
            <p:nvSpPr>
              <p:cNvPr id="93" name="Shape 93"/>
              <p:cNvSpPr/>
              <p:nvPr/>
            </p:nvSpPr>
            <p:spPr>
              <a:xfrm>
                <a:off x="3810000" y="0"/>
                <a:ext cx="2819400" cy="6858000"/>
              </a:xfrm>
              <a:prstGeom prst="rect">
                <a:avLst/>
              </a:prstGeom>
              <a:solidFill>
                <a:schemeClr val="lt1">
                  <a:alpha val="9803"/>
                </a:schemeClr>
              </a:solidFill>
              <a:ln>
                <a:noFill/>
              </a:ln>
            </p:spPr>
            <p:txBody>
              <a:bodyPr anchorCtr="0" anchor="ctr" bIns="45700" lIns="91425" rIns="91425" wrap="square" tIns="45700">
                <a:noAutofit/>
              </a:bodyPr>
              <a:lstStyle/>
              <a:p>
                <a:pPr indent="0" lvl="0" marL="0" marR="0" rtl="0" algn="ctr">
                  <a:spcBef>
                    <a:spcPts val="0"/>
                  </a:spcBef>
                  <a:buNone/>
                </a:pPr>
                <a:r>
                  <a:t/>
                </a:r>
                <a:endParaRPr sz="1800">
                  <a:solidFill>
                    <a:schemeClr val="lt1"/>
                  </a:solidFill>
                  <a:latin typeface="Century Gothic"/>
                  <a:ea typeface="Century Gothic"/>
                  <a:cs typeface="Century Gothic"/>
                  <a:sym typeface="Century Gothic"/>
                </a:endParaRPr>
              </a:p>
            </p:txBody>
          </p:sp>
          <p:sp>
            <p:nvSpPr>
              <p:cNvPr id="94" name="Shape 94"/>
              <p:cNvSpPr/>
              <p:nvPr/>
            </p:nvSpPr>
            <p:spPr>
              <a:xfrm>
                <a:off x="2895600" y="0"/>
                <a:ext cx="457200" cy="6858000"/>
              </a:xfrm>
              <a:prstGeom prst="rect">
                <a:avLst/>
              </a:prstGeom>
              <a:solidFill>
                <a:schemeClr val="lt1">
                  <a:alpha val="9803"/>
                </a:schemeClr>
              </a:solidFill>
              <a:ln>
                <a:noFill/>
              </a:ln>
            </p:spPr>
            <p:txBody>
              <a:bodyPr anchorCtr="0" anchor="ctr" bIns="45700" lIns="91425" rIns="91425" wrap="square" tIns="45700">
                <a:noAutofit/>
              </a:bodyPr>
              <a:lstStyle/>
              <a:p>
                <a:pPr indent="0" lvl="0" marL="0" marR="0" rtl="0" algn="ctr">
                  <a:spcBef>
                    <a:spcPts val="0"/>
                  </a:spcBef>
                  <a:buNone/>
                </a:pPr>
                <a:r>
                  <a:t/>
                </a:r>
                <a:endParaRPr sz="1800">
                  <a:solidFill>
                    <a:schemeClr val="lt1"/>
                  </a:solidFill>
                  <a:latin typeface="Century Gothic"/>
                  <a:ea typeface="Century Gothic"/>
                  <a:cs typeface="Century Gothic"/>
                  <a:sym typeface="Century Gothic"/>
                </a:endParaRPr>
              </a:p>
            </p:txBody>
          </p:sp>
          <p:sp>
            <p:nvSpPr>
              <p:cNvPr id="95" name="Shape 95"/>
              <p:cNvSpPr/>
              <p:nvPr/>
            </p:nvSpPr>
            <p:spPr>
              <a:xfrm>
                <a:off x="3124200" y="0"/>
                <a:ext cx="762000" cy="6858000"/>
              </a:xfrm>
              <a:prstGeom prst="rect">
                <a:avLst/>
              </a:prstGeom>
              <a:solidFill>
                <a:schemeClr val="lt1">
                  <a:alpha val="9803"/>
                </a:schemeClr>
              </a:solidFill>
              <a:ln>
                <a:noFill/>
              </a:ln>
            </p:spPr>
            <p:txBody>
              <a:bodyPr anchorCtr="0" anchor="ctr" bIns="45700" lIns="91425" rIns="91425" wrap="square" tIns="45700">
                <a:noAutofit/>
              </a:bodyPr>
              <a:lstStyle/>
              <a:p>
                <a:pPr indent="0" lvl="0" marL="0" marR="0" rtl="0" algn="ctr">
                  <a:spcBef>
                    <a:spcPts val="0"/>
                  </a:spcBef>
                  <a:buNone/>
                </a:pPr>
                <a:r>
                  <a:t/>
                </a:r>
                <a:endParaRPr sz="1800">
                  <a:solidFill>
                    <a:schemeClr val="lt1"/>
                  </a:solidFill>
                  <a:latin typeface="Century Gothic"/>
                  <a:ea typeface="Century Gothic"/>
                  <a:cs typeface="Century Gothic"/>
                  <a:sym typeface="Century Gothic"/>
                </a:endParaRPr>
              </a:p>
            </p:txBody>
          </p:sp>
        </p:grpSp>
        <p:sp>
          <p:nvSpPr>
            <p:cNvPr id="96" name="Shape 96"/>
            <p:cNvSpPr/>
            <p:nvPr/>
          </p:nvSpPr>
          <p:spPr>
            <a:xfrm>
              <a:off x="-11875" y="5035138"/>
              <a:ext cx="9144000" cy="1175655"/>
            </a:xfrm>
            <a:custGeom>
              <a:pathLst>
                <a:path extrusionOk="0" h="120000" w="120000">
                  <a:moveTo>
                    <a:pt x="0" y="113939"/>
                  </a:moveTo>
                  <a:cubicBezTo>
                    <a:pt x="6480" y="116969"/>
                    <a:pt x="12961" y="120000"/>
                    <a:pt x="21974" y="118787"/>
                  </a:cubicBezTo>
                  <a:cubicBezTo>
                    <a:pt x="30986" y="117575"/>
                    <a:pt x="42051" y="116161"/>
                    <a:pt x="54077" y="106666"/>
                  </a:cubicBezTo>
                  <a:cubicBezTo>
                    <a:pt x="66103" y="97171"/>
                    <a:pt x="83142" y="79595"/>
                    <a:pt x="94129" y="61818"/>
                  </a:cubicBezTo>
                  <a:cubicBezTo>
                    <a:pt x="105116" y="44040"/>
                    <a:pt x="116363" y="15757"/>
                    <a:pt x="120000" y="0"/>
                  </a:cubicBezTo>
                </a:path>
              </a:pathLst>
            </a:custGeom>
            <a:noFill/>
            <a:ln cap="flat" cmpd="sng" w="9525">
              <a:solidFill>
                <a:schemeClr val="lt1">
                  <a:alpha val="20000"/>
                </a:schemeClr>
              </a:solidFill>
              <a:prstDash val="solid"/>
              <a:round/>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sz="1800">
                <a:solidFill>
                  <a:schemeClr val="dk1"/>
                </a:solidFill>
                <a:latin typeface="Century Gothic"/>
                <a:ea typeface="Century Gothic"/>
                <a:cs typeface="Century Gothic"/>
                <a:sym typeface="Century Gothic"/>
              </a:endParaRPr>
            </a:p>
          </p:txBody>
        </p:sp>
        <p:sp>
          <p:nvSpPr>
            <p:cNvPr id="97" name="Shape 97"/>
            <p:cNvSpPr/>
            <p:nvPr/>
          </p:nvSpPr>
          <p:spPr>
            <a:xfrm>
              <a:off x="-11875" y="3467595"/>
              <a:ext cx="9144000" cy="890650"/>
            </a:xfrm>
            <a:custGeom>
              <a:pathLst>
                <a:path extrusionOk="0" h="120000" w="120000">
                  <a:moveTo>
                    <a:pt x="0" y="120000"/>
                  </a:moveTo>
                  <a:cubicBezTo>
                    <a:pt x="3454" y="101199"/>
                    <a:pt x="6909" y="82399"/>
                    <a:pt x="13714" y="63999"/>
                  </a:cubicBezTo>
                  <a:cubicBezTo>
                    <a:pt x="20519" y="45600"/>
                    <a:pt x="30181" y="18666"/>
                    <a:pt x="40831" y="9600"/>
                  </a:cubicBezTo>
                  <a:cubicBezTo>
                    <a:pt x="51480" y="533"/>
                    <a:pt x="64415" y="0"/>
                    <a:pt x="77610" y="9600"/>
                  </a:cubicBezTo>
                  <a:cubicBezTo>
                    <a:pt x="90805" y="19200"/>
                    <a:pt x="112805" y="57600"/>
                    <a:pt x="120000" y="67200"/>
                  </a:cubicBezTo>
                </a:path>
              </a:pathLst>
            </a:custGeom>
            <a:noFill/>
            <a:ln cap="flat" cmpd="sng" w="9525">
              <a:solidFill>
                <a:schemeClr val="lt1">
                  <a:alpha val="20000"/>
                </a:schemeClr>
              </a:solidFill>
              <a:prstDash val="solid"/>
              <a:round/>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sz="1800">
                <a:solidFill>
                  <a:schemeClr val="dk1"/>
                </a:solidFill>
                <a:latin typeface="Century Gothic"/>
                <a:ea typeface="Century Gothic"/>
                <a:cs typeface="Century Gothic"/>
                <a:sym typeface="Century Gothic"/>
              </a:endParaRPr>
            </a:p>
          </p:txBody>
        </p:sp>
        <p:sp>
          <p:nvSpPr>
            <p:cNvPr id="98" name="Shape 98"/>
            <p:cNvSpPr/>
            <p:nvPr/>
          </p:nvSpPr>
          <p:spPr>
            <a:xfrm>
              <a:off x="-23751" y="5640779"/>
              <a:ext cx="3004457" cy="1211283"/>
            </a:xfrm>
            <a:custGeom>
              <a:pathLst>
                <a:path extrusionOk="0" h="120000" w="120000">
                  <a:moveTo>
                    <a:pt x="0" y="0"/>
                  </a:moveTo>
                  <a:cubicBezTo>
                    <a:pt x="44071" y="49705"/>
                    <a:pt x="88142" y="99411"/>
                    <a:pt x="120000" y="120000"/>
                  </a:cubicBezTo>
                </a:path>
              </a:pathLst>
            </a:custGeom>
            <a:noFill/>
            <a:ln cap="flat" cmpd="sng" w="9525">
              <a:solidFill>
                <a:schemeClr val="lt1">
                  <a:alpha val="20000"/>
                </a:schemeClr>
              </a:solidFill>
              <a:prstDash val="solid"/>
              <a:round/>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sz="1800">
                <a:solidFill>
                  <a:schemeClr val="dk1"/>
                </a:solidFill>
                <a:latin typeface="Century Gothic"/>
                <a:ea typeface="Century Gothic"/>
                <a:cs typeface="Century Gothic"/>
                <a:sym typeface="Century Gothic"/>
              </a:endParaRPr>
            </a:p>
          </p:txBody>
        </p:sp>
        <p:sp>
          <p:nvSpPr>
            <p:cNvPr id="99" name="Shape 99"/>
            <p:cNvSpPr/>
            <p:nvPr/>
          </p:nvSpPr>
          <p:spPr>
            <a:xfrm>
              <a:off x="-11875" y="5284519"/>
              <a:ext cx="9144000" cy="1478478"/>
            </a:xfrm>
            <a:custGeom>
              <a:pathLst>
                <a:path extrusionOk="0" h="120000" w="120000">
                  <a:moveTo>
                    <a:pt x="0" y="0"/>
                  </a:moveTo>
                  <a:cubicBezTo>
                    <a:pt x="3753" y="8112"/>
                    <a:pt x="7506" y="16224"/>
                    <a:pt x="14493" y="27951"/>
                  </a:cubicBezTo>
                  <a:cubicBezTo>
                    <a:pt x="21480" y="39678"/>
                    <a:pt x="31922" y="57670"/>
                    <a:pt x="41922" y="70361"/>
                  </a:cubicBezTo>
                  <a:cubicBezTo>
                    <a:pt x="51922" y="83052"/>
                    <a:pt x="64571" y="96224"/>
                    <a:pt x="74493" y="104096"/>
                  </a:cubicBezTo>
                  <a:cubicBezTo>
                    <a:pt x="84415" y="111967"/>
                    <a:pt x="95116" y="115180"/>
                    <a:pt x="101454" y="117590"/>
                  </a:cubicBezTo>
                  <a:cubicBezTo>
                    <a:pt x="107792" y="120000"/>
                    <a:pt x="109428" y="118875"/>
                    <a:pt x="112519" y="118554"/>
                  </a:cubicBezTo>
                  <a:cubicBezTo>
                    <a:pt x="115610" y="118232"/>
                    <a:pt x="117805" y="116947"/>
                    <a:pt x="120000" y="115662"/>
                  </a:cubicBezTo>
                </a:path>
              </a:pathLst>
            </a:custGeom>
            <a:noFill/>
            <a:ln cap="flat" cmpd="sng" w="9525">
              <a:solidFill>
                <a:schemeClr val="lt1">
                  <a:alpha val="20000"/>
                </a:schemeClr>
              </a:solidFill>
              <a:prstDash val="solid"/>
              <a:round/>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sz="1800">
                <a:solidFill>
                  <a:schemeClr val="dk1"/>
                </a:solidFill>
                <a:latin typeface="Century Gothic"/>
                <a:ea typeface="Century Gothic"/>
                <a:cs typeface="Century Gothic"/>
                <a:sym typeface="Century Gothic"/>
              </a:endParaRPr>
            </a:p>
          </p:txBody>
        </p:sp>
        <p:sp>
          <p:nvSpPr>
            <p:cNvPr id="100" name="Shape 100"/>
            <p:cNvSpPr/>
            <p:nvPr/>
          </p:nvSpPr>
          <p:spPr>
            <a:xfrm>
              <a:off x="2137558" y="5132120"/>
              <a:ext cx="6982691" cy="1719942"/>
            </a:xfrm>
            <a:custGeom>
              <a:pathLst>
                <a:path extrusionOk="0" h="120000" w="120000">
                  <a:moveTo>
                    <a:pt x="0" y="120000"/>
                  </a:moveTo>
                  <a:cubicBezTo>
                    <a:pt x="2789" y="107226"/>
                    <a:pt x="5578" y="94453"/>
                    <a:pt x="9387" y="82715"/>
                  </a:cubicBezTo>
                  <a:cubicBezTo>
                    <a:pt x="13197" y="70978"/>
                    <a:pt x="18469" y="58273"/>
                    <a:pt x="22857" y="49574"/>
                  </a:cubicBezTo>
                  <a:cubicBezTo>
                    <a:pt x="27244" y="40874"/>
                    <a:pt x="29931" y="37007"/>
                    <a:pt x="35714" y="30517"/>
                  </a:cubicBezTo>
                  <a:cubicBezTo>
                    <a:pt x="41496" y="24027"/>
                    <a:pt x="52040" y="14913"/>
                    <a:pt x="57551" y="10632"/>
                  </a:cubicBezTo>
                  <a:cubicBezTo>
                    <a:pt x="63061" y="6352"/>
                    <a:pt x="63911" y="6490"/>
                    <a:pt x="68775" y="4833"/>
                  </a:cubicBezTo>
                  <a:cubicBezTo>
                    <a:pt x="73639" y="3176"/>
                    <a:pt x="81326" y="1380"/>
                    <a:pt x="86734" y="690"/>
                  </a:cubicBezTo>
                  <a:cubicBezTo>
                    <a:pt x="92142" y="0"/>
                    <a:pt x="101224" y="690"/>
                    <a:pt x="101224" y="690"/>
                  </a:cubicBezTo>
                  <a:lnTo>
                    <a:pt x="111632" y="690"/>
                  </a:lnTo>
                  <a:cubicBezTo>
                    <a:pt x="114523" y="966"/>
                    <a:pt x="117176" y="1933"/>
                    <a:pt x="118571" y="2347"/>
                  </a:cubicBezTo>
                  <a:cubicBezTo>
                    <a:pt x="119965" y="2761"/>
                    <a:pt x="119489" y="2623"/>
                    <a:pt x="120000" y="3176"/>
                  </a:cubicBezTo>
                </a:path>
              </a:pathLst>
            </a:custGeom>
            <a:noFill/>
            <a:ln cap="flat" cmpd="sng" w="9525">
              <a:solidFill>
                <a:schemeClr val="lt1">
                  <a:alpha val="20000"/>
                </a:schemeClr>
              </a:solidFill>
              <a:prstDash val="solid"/>
              <a:round/>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sz="1800">
                <a:solidFill>
                  <a:schemeClr val="dk1"/>
                </a:solidFill>
                <a:latin typeface="Century Gothic"/>
                <a:ea typeface="Century Gothic"/>
                <a:cs typeface="Century Gothic"/>
                <a:sym typeface="Century Gothic"/>
              </a:endParaRPr>
            </a:p>
          </p:txBody>
        </p:sp>
        <p:sp>
          <p:nvSpPr>
            <p:cNvPr id="101" name="Shape 101"/>
            <p:cNvSpPr/>
            <p:nvPr/>
          </p:nvSpPr>
          <p:spPr>
            <a:xfrm rot="1800000">
              <a:off x="2996165" y="2859252"/>
              <a:ext cx="1601400" cy="1388236"/>
            </a:xfrm>
            <a:prstGeom prst="hexagon">
              <a:avLst>
                <a:gd fmla="val 28544" name="adj"/>
                <a:gd fmla="val 115470" name="vf"/>
              </a:avLst>
            </a:prstGeom>
            <a:solidFill>
              <a:schemeClr val="lt1">
                <a:alpha val="9803"/>
              </a:schemeClr>
            </a:solidFill>
            <a:ln cap="flat" cmpd="sng" w="12700">
              <a:solidFill>
                <a:schemeClr val="lt1">
                  <a:alpha val="11764"/>
                </a:schemeClr>
              </a:solidFill>
              <a:prstDash val="solid"/>
              <a:round/>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sz="1800">
                <a:solidFill>
                  <a:schemeClr val="lt1"/>
                </a:solidFill>
                <a:latin typeface="Century Gothic"/>
                <a:ea typeface="Century Gothic"/>
                <a:cs typeface="Century Gothic"/>
                <a:sym typeface="Century Gothic"/>
              </a:endParaRPr>
            </a:p>
          </p:txBody>
        </p:sp>
        <p:sp>
          <p:nvSpPr>
            <p:cNvPr id="102" name="Shape 102"/>
            <p:cNvSpPr/>
            <p:nvPr/>
          </p:nvSpPr>
          <p:spPr>
            <a:xfrm rot="1800000">
              <a:off x="3720065" y="4126078"/>
              <a:ext cx="1601400" cy="1388236"/>
            </a:xfrm>
            <a:prstGeom prst="hexagon">
              <a:avLst>
                <a:gd fmla="val 28544" name="adj"/>
                <a:gd fmla="val 115470" name="vf"/>
              </a:avLst>
            </a:prstGeom>
            <a:solidFill>
              <a:schemeClr val="lt1">
                <a:alpha val="0"/>
              </a:schemeClr>
            </a:solidFill>
            <a:ln cap="flat" cmpd="sng" w="12700">
              <a:solidFill>
                <a:schemeClr val="lt1">
                  <a:alpha val="11764"/>
                </a:schemeClr>
              </a:solidFill>
              <a:prstDash val="solid"/>
              <a:round/>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sz="1800">
                <a:solidFill>
                  <a:schemeClr val="lt1"/>
                </a:solidFill>
                <a:latin typeface="Century Gothic"/>
                <a:ea typeface="Century Gothic"/>
                <a:cs typeface="Century Gothic"/>
                <a:sym typeface="Century Gothic"/>
              </a:endParaRPr>
            </a:p>
          </p:txBody>
        </p:sp>
        <p:sp>
          <p:nvSpPr>
            <p:cNvPr id="103" name="Shape 103"/>
            <p:cNvSpPr/>
            <p:nvPr/>
          </p:nvSpPr>
          <p:spPr>
            <a:xfrm rot="1800000">
              <a:off x="3729591" y="1592427"/>
              <a:ext cx="1601400" cy="1388236"/>
            </a:xfrm>
            <a:prstGeom prst="hexagon">
              <a:avLst>
                <a:gd fmla="val 28544" name="adj"/>
                <a:gd fmla="val 115470" name="vf"/>
              </a:avLst>
            </a:prstGeom>
            <a:solidFill>
              <a:schemeClr val="lt1">
                <a:alpha val="6666"/>
              </a:schemeClr>
            </a:solidFill>
            <a:ln cap="flat" cmpd="sng" w="12700">
              <a:solidFill>
                <a:schemeClr val="lt1">
                  <a:alpha val="7843"/>
                </a:schemeClr>
              </a:solidFill>
              <a:prstDash val="solid"/>
              <a:round/>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sz="1800">
                <a:solidFill>
                  <a:schemeClr val="lt1"/>
                </a:solidFill>
                <a:latin typeface="Century Gothic"/>
                <a:ea typeface="Century Gothic"/>
                <a:cs typeface="Century Gothic"/>
                <a:sym typeface="Century Gothic"/>
              </a:endParaRPr>
            </a:p>
          </p:txBody>
        </p:sp>
        <p:sp>
          <p:nvSpPr>
            <p:cNvPr id="104" name="Shape 104"/>
            <p:cNvSpPr/>
            <p:nvPr/>
          </p:nvSpPr>
          <p:spPr>
            <a:xfrm rot="1800000">
              <a:off x="2977115" y="325603"/>
              <a:ext cx="1601400" cy="1388236"/>
            </a:xfrm>
            <a:prstGeom prst="hexagon">
              <a:avLst>
                <a:gd fmla="val 28544" name="adj"/>
                <a:gd fmla="val 115470" name="vf"/>
              </a:avLst>
            </a:prstGeom>
            <a:solidFill>
              <a:schemeClr val="lt1">
                <a:alpha val="3921"/>
              </a:schemeClr>
            </a:solidFill>
            <a:ln cap="flat" cmpd="sng" w="12700">
              <a:solidFill>
                <a:schemeClr val="lt1">
                  <a:alpha val="7843"/>
                </a:schemeClr>
              </a:solidFill>
              <a:prstDash val="solid"/>
              <a:round/>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sz="1800">
                <a:solidFill>
                  <a:schemeClr val="lt1"/>
                </a:solidFill>
                <a:latin typeface="Century Gothic"/>
                <a:ea typeface="Century Gothic"/>
                <a:cs typeface="Century Gothic"/>
                <a:sym typeface="Century Gothic"/>
              </a:endParaRPr>
            </a:p>
          </p:txBody>
        </p:sp>
        <p:sp>
          <p:nvSpPr>
            <p:cNvPr id="105" name="Shape 105"/>
            <p:cNvSpPr/>
            <p:nvPr/>
          </p:nvSpPr>
          <p:spPr>
            <a:xfrm rot="1800000">
              <a:off x="4463014" y="5383378"/>
              <a:ext cx="1601400" cy="1388236"/>
            </a:xfrm>
            <a:prstGeom prst="hexagon">
              <a:avLst>
                <a:gd fmla="val 28544" name="adj"/>
                <a:gd fmla="val 115470" name="vf"/>
              </a:avLst>
            </a:prstGeom>
            <a:solidFill>
              <a:schemeClr val="lt1">
                <a:alpha val="5882"/>
              </a:schemeClr>
            </a:solidFill>
            <a:ln cap="flat" cmpd="sng" w="12700">
              <a:solidFill>
                <a:schemeClr val="lt1">
                  <a:alpha val="11764"/>
                </a:schemeClr>
              </a:solidFill>
              <a:prstDash val="solid"/>
              <a:round/>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sz="1800">
                <a:solidFill>
                  <a:schemeClr val="lt1"/>
                </a:solidFill>
                <a:latin typeface="Century Gothic"/>
                <a:ea typeface="Century Gothic"/>
                <a:cs typeface="Century Gothic"/>
                <a:sym typeface="Century Gothic"/>
              </a:endParaRPr>
            </a:p>
          </p:txBody>
        </p:sp>
        <p:sp>
          <p:nvSpPr>
            <p:cNvPr id="106" name="Shape 106"/>
            <p:cNvSpPr/>
            <p:nvPr/>
          </p:nvSpPr>
          <p:spPr>
            <a:xfrm rot="1800000">
              <a:off x="-382404" y="4201528"/>
              <a:ext cx="1261499" cy="1388236"/>
            </a:xfrm>
            <a:custGeom>
              <a:pathLst>
                <a:path extrusionOk="0" h="120000" w="120000">
                  <a:moveTo>
                    <a:pt x="0" y="9084"/>
                  </a:moveTo>
                  <a:lnTo>
                    <a:pt x="5360" y="0"/>
                  </a:lnTo>
                  <a:lnTo>
                    <a:pt x="82305" y="0"/>
                  </a:lnTo>
                  <a:lnTo>
                    <a:pt x="120000" y="60000"/>
                  </a:lnTo>
                  <a:lnTo>
                    <a:pt x="82305" y="120000"/>
                  </a:lnTo>
                  <a:lnTo>
                    <a:pt x="70827" y="119970"/>
                  </a:lnTo>
                  <a:lnTo>
                    <a:pt x="0" y="9084"/>
                  </a:lnTo>
                  <a:close/>
                </a:path>
              </a:pathLst>
            </a:custGeom>
            <a:solidFill>
              <a:schemeClr val="lt1">
                <a:alpha val="9803"/>
              </a:schemeClr>
            </a:solidFill>
            <a:ln cap="flat" cmpd="sng" w="12700">
              <a:solidFill>
                <a:schemeClr val="lt1">
                  <a:alpha val="11764"/>
                </a:schemeClr>
              </a:solidFill>
              <a:prstDash val="solid"/>
              <a:round/>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sz="1800">
                <a:solidFill>
                  <a:schemeClr val="lt1"/>
                </a:solidFill>
                <a:latin typeface="Century Gothic"/>
                <a:ea typeface="Century Gothic"/>
                <a:cs typeface="Century Gothic"/>
                <a:sym typeface="Century Gothic"/>
              </a:endParaRPr>
            </a:p>
          </p:txBody>
        </p:sp>
        <p:sp>
          <p:nvSpPr>
            <p:cNvPr id="107" name="Shape 107"/>
            <p:cNvSpPr/>
            <p:nvPr/>
          </p:nvSpPr>
          <p:spPr>
            <a:xfrm rot="1800000">
              <a:off x="24365" y="5402429"/>
              <a:ext cx="1601400" cy="1388236"/>
            </a:xfrm>
            <a:prstGeom prst="hexagon">
              <a:avLst>
                <a:gd fmla="val 28544" name="adj"/>
                <a:gd fmla="val 115470" name="vf"/>
              </a:avLst>
            </a:prstGeom>
            <a:solidFill>
              <a:schemeClr val="lt1">
                <a:alpha val="0"/>
              </a:schemeClr>
            </a:solidFill>
            <a:ln cap="flat" cmpd="sng" w="12700">
              <a:solidFill>
                <a:schemeClr val="lt1">
                  <a:alpha val="11764"/>
                </a:schemeClr>
              </a:solidFill>
              <a:prstDash val="solid"/>
              <a:round/>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sz="1800">
                <a:solidFill>
                  <a:schemeClr val="lt1"/>
                </a:solidFill>
                <a:latin typeface="Century Gothic"/>
                <a:ea typeface="Century Gothic"/>
                <a:cs typeface="Century Gothic"/>
                <a:sym typeface="Century Gothic"/>
              </a:endParaRPr>
            </a:p>
          </p:txBody>
        </p:sp>
        <p:sp>
          <p:nvSpPr>
            <p:cNvPr id="108" name="Shape 108"/>
            <p:cNvSpPr/>
            <p:nvPr/>
          </p:nvSpPr>
          <p:spPr>
            <a:xfrm rot="1800000">
              <a:off x="52941" y="2849728"/>
              <a:ext cx="1601400" cy="1388236"/>
            </a:xfrm>
            <a:prstGeom prst="hexagon">
              <a:avLst>
                <a:gd fmla="val 28544" name="adj"/>
                <a:gd fmla="val 115470" name="vf"/>
              </a:avLst>
            </a:prstGeom>
            <a:solidFill>
              <a:schemeClr val="lt1">
                <a:alpha val="6666"/>
              </a:schemeClr>
            </a:solidFill>
            <a:ln cap="flat" cmpd="sng" w="12700">
              <a:solidFill>
                <a:schemeClr val="lt1">
                  <a:alpha val="7843"/>
                </a:schemeClr>
              </a:solidFill>
              <a:prstDash val="solid"/>
              <a:round/>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sz="1800">
                <a:solidFill>
                  <a:schemeClr val="lt1"/>
                </a:solidFill>
                <a:latin typeface="Century Gothic"/>
                <a:ea typeface="Century Gothic"/>
                <a:cs typeface="Century Gothic"/>
                <a:sym typeface="Century Gothic"/>
              </a:endParaRPr>
            </a:p>
          </p:txBody>
        </p:sp>
        <p:sp>
          <p:nvSpPr>
            <p:cNvPr id="109" name="Shape 109"/>
            <p:cNvSpPr/>
            <p:nvPr/>
          </p:nvSpPr>
          <p:spPr>
            <a:xfrm rot="1800000">
              <a:off x="776840" y="4126077"/>
              <a:ext cx="1601400" cy="1388236"/>
            </a:xfrm>
            <a:prstGeom prst="hexagon">
              <a:avLst>
                <a:gd fmla="val 28544" name="adj"/>
                <a:gd fmla="val 115470" name="vf"/>
              </a:avLst>
            </a:prstGeom>
            <a:solidFill>
              <a:schemeClr val="lt1">
                <a:alpha val="0"/>
              </a:schemeClr>
            </a:solidFill>
            <a:ln cap="flat" cmpd="sng" w="12700">
              <a:solidFill>
                <a:schemeClr val="lt1">
                  <a:alpha val="11764"/>
                </a:schemeClr>
              </a:solidFill>
              <a:prstDash val="solid"/>
              <a:round/>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sz="1800">
                <a:solidFill>
                  <a:schemeClr val="lt1"/>
                </a:solidFill>
                <a:latin typeface="Century Gothic"/>
                <a:ea typeface="Century Gothic"/>
                <a:cs typeface="Century Gothic"/>
                <a:sym typeface="Century Gothic"/>
              </a:endParaRPr>
            </a:p>
          </p:txBody>
        </p:sp>
        <p:sp>
          <p:nvSpPr>
            <p:cNvPr id="110" name="Shape 110"/>
            <p:cNvSpPr/>
            <p:nvPr/>
          </p:nvSpPr>
          <p:spPr>
            <a:xfrm rot="1800000">
              <a:off x="1510265" y="5411953"/>
              <a:ext cx="1601400" cy="1388236"/>
            </a:xfrm>
            <a:prstGeom prst="hexagon">
              <a:avLst>
                <a:gd fmla="val 28544" name="adj"/>
                <a:gd fmla="val 115470" name="vf"/>
              </a:avLst>
            </a:prstGeom>
            <a:solidFill>
              <a:schemeClr val="lt1">
                <a:alpha val="0"/>
              </a:schemeClr>
            </a:solidFill>
            <a:ln cap="flat" cmpd="sng" w="12700">
              <a:solidFill>
                <a:schemeClr val="lt1">
                  <a:alpha val="11764"/>
                </a:schemeClr>
              </a:solidFill>
              <a:prstDash val="solid"/>
              <a:round/>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sz="1800">
                <a:solidFill>
                  <a:schemeClr val="lt1"/>
                </a:solidFill>
                <a:latin typeface="Century Gothic"/>
                <a:ea typeface="Century Gothic"/>
                <a:cs typeface="Century Gothic"/>
                <a:sym typeface="Century Gothic"/>
              </a:endParaRPr>
            </a:p>
          </p:txBody>
        </p:sp>
        <p:sp>
          <p:nvSpPr>
            <p:cNvPr id="111" name="Shape 111"/>
            <p:cNvSpPr/>
            <p:nvPr/>
          </p:nvSpPr>
          <p:spPr>
            <a:xfrm rot="1800000">
              <a:off x="1529316" y="2859252"/>
              <a:ext cx="1601400" cy="1388236"/>
            </a:xfrm>
            <a:prstGeom prst="hexagon">
              <a:avLst>
                <a:gd fmla="val 28544" name="adj"/>
                <a:gd fmla="val 115470" name="vf"/>
              </a:avLst>
            </a:prstGeom>
            <a:solidFill>
              <a:schemeClr val="lt1">
                <a:alpha val="6666"/>
              </a:schemeClr>
            </a:solidFill>
            <a:ln cap="flat" cmpd="sng" w="12700">
              <a:solidFill>
                <a:schemeClr val="lt1">
                  <a:alpha val="7843"/>
                </a:schemeClr>
              </a:solidFill>
              <a:prstDash val="solid"/>
              <a:round/>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sz="1800">
                <a:solidFill>
                  <a:schemeClr val="lt1"/>
                </a:solidFill>
                <a:latin typeface="Century Gothic"/>
                <a:ea typeface="Century Gothic"/>
                <a:cs typeface="Century Gothic"/>
                <a:sym typeface="Century Gothic"/>
              </a:endParaRPr>
            </a:p>
          </p:txBody>
        </p:sp>
        <p:sp>
          <p:nvSpPr>
            <p:cNvPr id="112" name="Shape 112"/>
            <p:cNvSpPr/>
            <p:nvPr/>
          </p:nvSpPr>
          <p:spPr>
            <a:xfrm rot="1800000">
              <a:off x="795890" y="1563853"/>
              <a:ext cx="1601400" cy="1388236"/>
            </a:xfrm>
            <a:prstGeom prst="hexagon">
              <a:avLst>
                <a:gd fmla="val 28544" name="adj"/>
                <a:gd fmla="val 115470" name="vf"/>
              </a:avLst>
            </a:prstGeom>
            <a:solidFill>
              <a:schemeClr val="lt1">
                <a:alpha val="0"/>
              </a:schemeClr>
            </a:solidFill>
            <a:ln cap="flat" cmpd="sng" w="12700">
              <a:solidFill>
                <a:schemeClr val="lt1">
                  <a:alpha val="11764"/>
                </a:schemeClr>
              </a:solidFill>
              <a:prstDash val="solid"/>
              <a:round/>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sz="1800">
                <a:solidFill>
                  <a:schemeClr val="lt1"/>
                </a:solidFill>
                <a:latin typeface="Century Gothic"/>
                <a:ea typeface="Century Gothic"/>
                <a:cs typeface="Century Gothic"/>
                <a:sym typeface="Century Gothic"/>
              </a:endParaRPr>
            </a:p>
          </p:txBody>
        </p:sp>
        <p:sp>
          <p:nvSpPr>
            <p:cNvPr id="113" name="Shape 113"/>
            <p:cNvSpPr/>
            <p:nvPr/>
          </p:nvSpPr>
          <p:spPr>
            <a:xfrm rot="1800000">
              <a:off x="6806166" y="4145128"/>
              <a:ext cx="1601400" cy="1388236"/>
            </a:xfrm>
            <a:prstGeom prst="hexagon">
              <a:avLst>
                <a:gd fmla="val 28544" name="adj"/>
                <a:gd fmla="val 115470" name="vf"/>
              </a:avLst>
            </a:prstGeom>
            <a:solidFill>
              <a:schemeClr val="lt1">
                <a:alpha val="9803"/>
              </a:schemeClr>
            </a:solidFill>
            <a:ln cap="flat" cmpd="sng" w="12700">
              <a:solidFill>
                <a:schemeClr val="lt1">
                  <a:alpha val="11764"/>
                </a:schemeClr>
              </a:solidFill>
              <a:prstDash val="solid"/>
              <a:round/>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sz="1800">
                <a:solidFill>
                  <a:schemeClr val="lt1"/>
                </a:solidFill>
                <a:latin typeface="Century Gothic"/>
                <a:ea typeface="Century Gothic"/>
                <a:cs typeface="Century Gothic"/>
                <a:sym typeface="Century Gothic"/>
              </a:endParaRPr>
            </a:p>
          </p:txBody>
        </p:sp>
        <p:sp>
          <p:nvSpPr>
            <p:cNvPr id="114" name="Shape 114"/>
            <p:cNvSpPr/>
            <p:nvPr/>
          </p:nvSpPr>
          <p:spPr>
            <a:xfrm rot="1800000">
              <a:off x="7549116" y="5421479"/>
              <a:ext cx="1601400" cy="1388236"/>
            </a:xfrm>
            <a:prstGeom prst="hexagon">
              <a:avLst>
                <a:gd fmla="val 28544" name="adj"/>
                <a:gd fmla="val 115470" name="vf"/>
              </a:avLst>
            </a:prstGeom>
            <a:solidFill>
              <a:schemeClr val="lt1">
                <a:alpha val="0"/>
              </a:schemeClr>
            </a:solidFill>
            <a:ln cap="flat" cmpd="sng" w="12700">
              <a:solidFill>
                <a:schemeClr val="lt1">
                  <a:alpha val="11764"/>
                </a:schemeClr>
              </a:solidFill>
              <a:prstDash val="solid"/>
              <a:round/>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sz="1800">
                <a:solidFill>
                  <a:schemeClr val="lt1"/>
                </a:solidFill>
                <a:latin typeface="Century Gothic"/>
                <a:ea typeface="Century Gothic"/>
                <a:cs typeface="Century Gothic"/>
                <a:sym typeface="Century Gothic"/>
              </a:endParaRPr>
            </a:p>
          </p:txBody>
        </p:sp>
        <p:sp>
          <p:nvSpPr>
            <p:cNvPr id="115" name="Shape 115"/>
            <p:cNvSpPr/>
            <p:nvPr/>
          </p:nvSpPr>
          <p:spPr>
            <a:xfrm rot="1800000">
              <a:off x="7549117" y="2868778"/>
              <a:ext cx="1601400" cy="1388236"/>
            </a:xfrm>
            <a:prstGeom prst="hexagon">
              <a:avLst>
                <a:gd fmla="val 28544" name="adj"/>
                <a:gd fmla="val 115470" name="vf"/>
              </a:avLst>
            </a:prstGeom>
            <a:solidFill>
              <a:schemeClr val="lt1">
                <a:alpha val="6666"/>
              </a:schemeClr>
            </a:solidFill>
            <a:ln cap="flat" cmpd="sng" w="12700">
              <a:solidFill>
                <a:schemeClr val="lt1">
                  <a:alpha val="7843"/>
                </a:schemeClr>
              </a:solidFill>
              <a:prstDash val="solid"/>
              <a:round/>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sz="1800">
                <a:solidFill>
                  <a:schemeClr val="lt1"/>
                </a:solidFill>
                <a:latin typeface="Century Gothic"/>
                <a:ea typeface="Century Gothic"/>
                <a:cs typeface="Century Gothic"/>
                <a:sym typeface="Century Gothic"/>
              </a:endParaRPr>
            </a:p>
          </p:txBody>
        </p:sp>
        <p:sp>
          <p:nvSpPr>
            <p:cNvPr id="116" name="Shape 116"/>
            <p:cNvSpPr/>
            <p:nvPr/>
          </p:nvSpPr>
          <p:spPr>
            <a:xfrm rot="1800000">
              <a:off x="8306521" y="4055629"/>
              <a:ext cx="1243407" cy="1388236"/>
            </a:xfrm>
            <a:custGeom>
              <a:pathLst>
                <a:path extrusionOk="0" h="120000" w="120000">
                  <a:moveTo>
                    <a:pt x="0" y="60000"/>
                  </a:moveTo>
                  <a:lnTo>
                    <a:pt x="38242" y="0"/>
                  </a:lnTo>
                  <a:lnTo>
                    <a:pt x="45748" y="347"/>
                  </a:lnTo>
                  <a:lnTo>
                    <a:pt x="120000" y="114618"/>
                  </a:lnTo>
                  <a:lnTo>
                    <a:pt x="116307" y="120000"/>
                  </a:lnTo>
                  <a:lnTo>
                    <a:pt x="38242" y="120000"/>
                  </a:lnTo>
                  <a:lnTo>
                    <a:pt x="0" y="60000"/>
                  </a:lnTo>
                  <a:close/>
                </a:path>
              </a:pathLst>
            </a:custGeom>
            <a:solidFill>
              <a:schemeClr val="lt1">
                <a:alpha val="3921"/>
              </a:schemeClr>
            </a:solidFill>
            <a:ln cap="flat" cmpd="sng" w="12700">
              <a:solidFill>
                <a:schemeClr val="lt1">
                  <a:alpha val="11764"/>
                </a:schemeClr>
              </a:solidFill>
              <a:prstDash val="solid"/>
              <a:round/>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sz="1800">
                <a:solidFill>
                  <a:schemeClr val="lt1"/>
                </a:solidFill>
                <a:latin typeface="Century Gothic"/>
                <a:ea typeface="Century Gothic"/>
                <a:cs typeface="Century Gothic"/>
                <a:sym typeface="Century Gothic"/>
              </a:endParaRPr>
            </a:p>
          </p:txBody>
        </p:sp>
        <p:sp>
          <p:nvSpPr>
            <p:cNvPr id="117" name="Shape 117"/>
            <p:cNvSpPr/>
            <p:nvPr/>
          </p:nvSpPr>
          <p:spPr>
            <a:xfrm rot="1800000">
              <a:off x="8306771" y="1511524"/>
              <a:ext cx="1241871" cy="1388822"/>
            </a:xfrm>
            <a:custGeom>
              <a:pathLst>
                <a:path extrusionOk="0" h="120000" w="120000">
                  <a:moveTo>
                    <a:pt x="0" y="60025"/>
                  </a:moveTo>
                  <a:lnTo>
                    <a:pt x="38289" y="50"/>
                  </a:lnTo>
                  <a:lnTo>
                    <a:pt x="46575" y="0"/>
                  </a:lnTo>
                  <a:lnTo>
                    <a:pt x="120000" y="114391"/>
                  </a:lnTo>
                  <a:lnTo>
                    <a:pt x="116450" y="120000"/>
                  </a:lnTo>
                  <a:lnTo>
                    <a:pt x="38289" y="120000"/>
                  </a:lnTo>
                  <a:lnTo>
                    <a:pt x="0" y="60025"/>
                  </a:lnTo>
                  <a:close/>
                </a:path>
              </a:pathLst>
            </a:custGeom>
            <a:solidFill>
              <a:schemeClr val="lt1">
                <a:alpha val="0"/>
              </a:schemeClr>
            </a:solidFill>
            <a:ln cap="flat" cmpd="sng" w="12700">
              <a:solidFill>
                <a:schemeClr val="lt1">
                  <a:alpha val="11764"/>
                </a:schemeClr>
              </a:solidFill>
              <a:prstDash val="solid"/>
              <a:round/>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sz="1800">
                <a:solidFill>
                  <a:schemeClr val="lt1"/>
                </a:solidFill>
                <a:latin typeface="Century Gothic"/>
                <a:ea typeface="Century Gothic"/>
                <a:cs typeface="Century Gothic"/>
                <a:sym typeface="Century Gothic"/>
              </a:endParaRPr>
            </a:p>
          </p:txBody>
        </p:sp>
      </p:grpSp>
      <p:sp>
        <p:nvSpPr>
          <p:cNvPr id="118" name="Shape 118"/>
          <p:cNvSpPr/>
          <p:nvPr/>
        </p:nvSpPr>
        <p:spPr>
          <a:xfrm>
            <a:off x="4561242" y="-21511"/>
            <a:ext cx="3679116" cy="6271840"/>
          </a:xfrm>
          <a:prstGeom prst="rect">
            <a:avLst/>
          </a:prstGeom>
          <a:solidFill>
            <a:srgbClr val="F5F5F5"/>
          </a:solidFill>
          <a:ln cap="flat" cmpd="sng" w="15875">
            <a:solidFill>
              <a:srgbClr val="74A50F"/>
            </a:solidFill>
            <a:prstDash val="solid"/>
            <a:round/>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sz="1800">
              <a:solidFill>
                <a:schemeClr val="lt1"/>
              </a:solidFill>
              <a:latin typeface="Century Gothic"/>
              <a:ea typeface="Century Gothic"/>
              <a:cs typeface="Century Gothic"/>
              <a:sym typeface="Century Gothic"/>
            </a:endParaRPr>
          </a:p>
        </p:txBody>
      </p:sp>
      <p:sp>
        <p:nvSpPr>
          <p:cNvPr id="119" name="Shape 119"/>
          <p:cNvSpPr/>
          <p:nvPr/>
        </p:nvSpPr>
        <p:spPr>
          <a:xfrm>
            <a:off x="4649096" y="-21511"/>
            <a:ext cx="3505200" cy="2312889"/>
          </a:xfrm>
          <a:prstGeom prst="rect">
            <a:avLst/>
          </a:prstGeom>
          <a:solidFill>
            <a:schemeClr val="accent2"/>
          </a:solidFill>
          <a:ln>
            <a:noFill/>
          </a:ln>
        </p:spPr>
        <p:txBody>
          <a:bodyPr anchorCtr="0" anchor="ctr" bIns="45700" lIns="91425" rIns="91425" wrap="square" tIns="45700">
            <a:noAutofit/>
          </a:bodyPr>
          <a:lstStyle/>
          <a:p>
            <a:pPr indent="0" lvl="0" marL="0" marR="0" rtl="0" algn="ctr">
              <a:spcBef>
                <a:spcPts val="0"/>
              </a:spcBef>
              <a:buNone/>
            </a:pPr>
            <a:r>
              <a:t/>
            </a:r>
            <a:endParaRPr sz="1800">
              <a:solidFill>
                <a:schemeClr val="lt1"/>
              </a:solidFill>
              <a:latin typeface="Century Gothic"/>
              <a:ea typeface="Century Gothic"/>
              <a:cs typeface="Century Gothic"/>
              <a:sym typeface="Century Gothic"/>
            </a:endParaRPr>
          </a:p>
        </p:txBody>
      </p:sp>
      <p:sp>
        <p:nvSpPr>
          <p:cNvPr id="120" name="Shape 120"/>
          <p:cNvSpPr txBox="1"/>
          <p:nvPr>
            <p:ph type="ctrTitle"/>
          </p:nvPr>
        </p:nvSpPr>
        <p:spPr>
          <a:xfrm>
            <a:off x="4733365" y="2708476"/>
            <a:ext cx="3313355" cy="1702160"/>
          </a:xfrm>
          <a:prstGeom prst="rect">
            <a:avLst/>
          </a:prstGeom>
          <a:noFill/>
          <a:ln>
            <a:noFill/>
          </a:ln>
        </p:spPr>
        <p:txBody>
          <a:bodyPr anchorCtr="0" anchor="b" bIns="91425" lIns="91425" rIns="91425" wrap="square" tIns="91425"/>
          <a:lstStyle>
            <a:lvl1pPr indent="0" lvl="0" marL="0" marR="0" rtl="0" algn="l">
              <a:spcBef>
                <a:spcPts val="0"/>
              </a:spcBef>
              <a:buClr>
                <a:schemeClr val="accent1"/>
              </a:buClr>
              <a:buFont typeface="Century Gothic"/>
              <a:buNone/>
              <a:defRPr b="0" i="0" sz="3600" u="none" cap="none" strike="noStrike">
                <a:solidFill>
                  <a:schemeClr val="accent1"/>
                </a:solidFill>
                <a:latin typeface="Century Gothic"/>
                <a:ea typeface="Century Gothic"/>
                <a:cs typeface="Century Gothic"/>
                <a:sym typeface="Century Gothic"/>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121" name="Shape 121"/>
          <p:cNvSpPr txBox="1"/>
          <p:nvPr>
            <p:ph idx="1" type="subTitle"/>
          </p:nvPr>
        </p:nvSpPr>
        <p:spPr>
          <a:xfrm>
            <a:off x="4733365" y="4421080"/>
            <a:ext cx="3309803" cy="1260629"/>
          </a:xfrm>
          <a:prstGeom prst="rect">
            <a:avLst/>
          </a:prstGeom>
          <a:noFill/>
          <a:ln>
            <a:noFill/>
          </a:ln>
        </p:spPr>
        <p:txBody>
          <a:bodyPr anchorCtr="0" anchor="t" bIns="91425" lIns="91425" rIns="91425" wrap="square" tIns="91425"/>
          <a:lstStyle>
            <a:lvl1pPr indent="0" lvl="0" marL="0" marR="0" rtl="0" algn="l">
              <a:spcBef>
                <a:spcPts val="360"/>
              </a:spcBef>
              <a:buClr>
                <a:schemeClr val="accent1"/>
              </a:buClr>
              <a:buFont typeface="Noto Sans Symbols"/>
              <a:buNone/>
              <a:defRPr b="0" i="0" sz="1800" u="none" cap="none" strike="noStrike">
                <a:solidFill>
                  <a:srgbClr val="424242"/>
                </a:solidFill>
                <a:latin typeface="Century Gothic"/>
                <a:ea typeface="Century Gothic"/>
                <a:cs typeface="Century Gothic"/>
                <a:sym typeface="Century Gothic"/>
              </a:defRPr>
            </a:lvl1pPr>
            <a:lvl2pPr indent="0" lvl="1" marL="457200" marR="0" rtl="0" algn="ctr">
              <a:spcBef>
                <a:spcPts val="440"/>
              </a:spcBef>
              <a:buClr>
                <a:schemeClr val="accent1"/>
              </a:buClr>
              <a:buFont typeface="Noto Sans Symbols"/>
              <a:buNone/>
              <a:defRPr b="0" i="0" sz="2200" u="none" cap="none" strike="noStrike">
                <a:solidFill>
                  <a:srgbClr val="888888"/>
                </a:solidFill>
                <a:latin typeface="Century Gothic"/>
                <a:ea typeface="Century Gothic"/>
                <a:cs typeface="Century Gothic"/>
                <a:sym typeface="Century Gothic"/>
              </a:defRPr>
            </a:lvl2pPr>
            <a:lvl3pPr indent="0" lvl="2" marL="914400" marR="0" rtl="0" algn="ctr">
              <a:spcBef>
                <a:spcPts val="400"/>
              </a:spcBef>
              <a:buClr>
                <a:schemeClr val="accent1"/>
              </a:buClr>
              <a:buFont typeface="Noto Sans Symbols"/>
              <a:buNone/>
              <a:defRPr b="0" i="0" sz="2000" u="none" cap="none" strike="noStrike">
                <a:solidFill>
                  <a:srgbClr val="888888"/>
                </a:solidFill>
                <a:latin typeface="Century Gothic"/>
                <a:ea typeface="Century Gothic"/>
                <a:cs typeface="Century Gothic"/>
                <a:sym typeface="Century Gothic"/>
              </a:defRPr>
            </a:lvl3pPr>
            <a:lvl4pPr indent="0" lvl="3" marL="1371600" marR="0" rtl="0" algn="ctr">
              <a:spcBef>
                <a:spcPts val="360"/>
              </a:spcBef>
              <a:buClr>
                <a:schemeClr val="accent1"/>
              </a:buClr>
              <a:buFont typeface="Noto Sans Symbols"/>
              <a:buNone/>
              <a:defRPr b="0" i="0" sz="1800" u="none" cap="none" strike="noStrike">
                <a:solidFill>
                  <a:srgbClr val="888888"/>
                </a:solidFill>
                <a:latin typeface="Century Gothic"/>
                <a:ea typeface="Century Gothic"/>
                <a:cs typeface="Century Gothic"/>
                <a:sym typeface="Century Gothic"/>
              </a:defRPr>
            </a:lvl4pPr>
            <a:lvl5pPr indent="0" lvl="4" marL="1828800" marR="0" rtl="0" algn="ctr">
              <a:spcBef>
                <a:spcPts val="320"/>
              </a:spcBef>
              <a:buClr>
                <a:schemeClr val="accent1"/>
              </a:buClr>
              <a:buFont typeface="Noto Sans Symbols"/>
              <a:buNone/>
              <a:defRPr b="0" i="0" sz="1600" u="none" cap="none" strike="noStrike">
                <a:solidFill>
                  <a:srgbClr val="888888"/>
                </a:solidFill>
                <a:latin typeface="Century Gothic"/>
                <a:ea typeface="Century Gothic"/>
                <a:cs typeface="Century Gothic"/>
                <a:sym typeface="Century Gothic"/>
              </a:defRPr>
            </a:lvl5pPr>
            <a:lvl6pPr indent="0" lvl="5" marL="2286000" marR="0" rtl="0" algn="ctr">
              <a:spcBef>
                <a:spcPts val="280"/>
              </a:spcBef>
              <a:buClr>
                <a:schemeClr val="accent1"/>
              </a:buClr>
              <a:buFont typeface="Noto Sans Symbols"/>
              <a:buNone/>
              <a:defRPr b="0" i="0" sz="1400" u="none" cap="none" strike="noStrike">
                <a:solidFill>
                  <a:srgbClr val="888888"/>
                </a:solidFill>
                <a:latin typeface="Century Gothic"/>
                <a:ea typeface="Century Gothic"/>
                <a:cs typeface="Century Gothic"/>
                <a:sym typeface="Century Gothic"/>
              </a:defRPr>
            </a:lvl6pPr>
            <a:lvl7pPr indent="0" lvl="6" marL="2743200" marR="0" rtl="0" algn="ctr">
              <a:spcBef>
                <a:spcPts val="280"/>
              </a:spcBef>
              <a:buClr>
                <a:schemeClr val="accent1"/>
              </a:buClr>
              <a:buFont typeface="Noto Sans Symbols"/>
              <a:buNone/>
              <a:defRPr b="0" i="0" sz="1400" u="none" cap="none" strike="noStrike">
                <a:solidFill>
                  <a:srgbClr val="888888"/>
                </a:solidFill>
                <a:latin typeface="Century Gothic"/>
                <a:ea typeface="Century Gothic"/>
                <a:cs typeface="Century Gothic"/>
                <a:sym typeface="Century Gothic"/>
              </a:defRPr>
            </a:lvl7pPr>
            <a:lvl8pPr indent="0" lvl="7" marL="3200400" marR="0" rtl="0" algn="ctr">
              <a:spcBef>
                <a:spcPts val="280"/>
              </a:spcBef>
              <a:buClr>
                <a:schemeClr val="accent1"/>
              </a:buClr>
              <a:buFont typeface="Noto Sans Symbols"/>
              <a:buNone/>
              <a:defRPr b="0" i="0" sz="1400" u="none" cap="none" strike="noStrike">
                <a:solidFill>
                  <a:srgbClr val="888888"/>
                </a:solidFill>
                <a:latin typeface="Century Gothic"/>
                <a:ea typeface="Century Gothic"/>
                <a:cs typeface="Century Gothic"/>
                <a:sym typeface="Century Gothic"/>
              </a:defRPr>
            </a:lvl8pPr>
            <a:lvl9pPr indent="0" lvl="8" marL="3657600" marR="0" rtl="0" algn="ctr">
              <a:spcBef>
                <a:spcPts val="280"/>
              </a:spcBef>
              <a:buClr>
                <a:schemeClr val="accent1"/>
              </a:buClr>
              <a:buFont typeface="Noto Sans Symbols"/>
              <a:buNone/>
              <a:defRPr b="0" i="0" sz="1400" u="none" cap="none" strike="noStrike">
                <a:solidFill>
                  <a:srgbClr val="888888"/>
                </a:solidFill>
                <a:latin typeface="Century Gothic"/>
                <a:ea typeface="Century Gothic"/>
                <a:cs typeface="Century Gothic"/>
                <a:sym typeface="Century Gothic"/>
              </a:defRPr>
            </a:lvl9pPr>
          </a:lstStyle>
          <a:p/>
        </p:txBody>
      </p:sp>
      <p:sp>
        <p:nvSpPr>
          <p:cNvPr id="122" name="Shape 122"/>
          <p:cNvSpPr txBox="1"/>
          <p:nvPr>
            <p:ph idx="10" type="dt"/>
          </p:nvPr>
        </p:nvSpPr>
        <p:spPr>
          <a:xfrm>
            <a:off x="4738744" y="1516828"/>
            <a:ext cx="2133600" cy="750981"/>
          </a:xfrm>
          <a:prstGeom prst="rect">
            <a:avLst/>
          </a:prstGeom>
          <a:noFill/>
          <a:ln>
            <a:noFill/>
          </a:ln>
        </p:spPr>
        <p:txBody>
          <a:bodyPr anchorCtr="0" anchor="b" bIns="91425" lIns="91425" rIns="91425" wrap="square" tIns="91425"/>
          <a:lstStyle>
            <a:lvl1pPr indent="0" lvl="0" marL="0" marR="0" rtl="0" algn="l">
              <a:spcBef>
                <a:spcPts val="0"/>
              </a:spcBef>
              <a:buNone/>
              <a:defRPr sz="2400">
                <a:solidFill>
                  <a:srgbClr val="FEFEFE"/>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dk1"/>
                </a:solidFill>
                <a:latin typeface="Century Gothic"/>
                <a:ea typeface="Century Gothic"/>
                <a:cs typeface="Century Gothic"/>
                <a:sym typeface="Century Gothic"/>
              </a:defRPr>
            </a:lvl9pPr>
          </a:lstStyle>
          <a:p/>
        </p:txBody>
      </p:sp>
      <p:sp>
        <p:nvSpPr>
          <p:cNvPr id="123" name="Shape 123"/>
          <p:cNvSpPr/>
          <p:nvPr/>
        </p:nvSpPr>
        <p:spPr>
          <a:xfrm>
            <a:off x="4650889" y="6088284"/>
            <a:ext cx="3505200" cy="81740"/>
          </a:xfrm>
          <a:prstGeom prst="rect">
            <a:avLst/>
          </a:prstGeom>
          <a:solidFill>
            <a:schemeClr val="accent1"/>
          </a:solidFill>
          <a:ln>
            <a:noFill/>
          </a:ln>
        </p:spPr>
        <p:txBody>
          <a:bodyPr anchorCtr="0" anchor="ctr" bIns="45700" lIns="91425" rIns="91425" wrap="square" tIns="45700">
            <a:noAutofit/>
          </a:bodyPr>
          <a:lstStyle/>
          <a:p>
            <a:pPr indent="0" lvl="0" marL="0" marR="0" rtl="0" algn="ctr">
              <a:spcBef>
                <a:spcPts val="0"/>
              </a:spcBef>
              <a:buNone/>
            </a:pPr>
            <a:r>
              <a:t/>
            </a:r>
            <a:endParaRPr sz="1800">
              <a:solidFill>
                <a:schemeClr val="lt1"/>
              </a:solidFill>
              <a:latin typeface="Century Gothic"/>
              <a:ea typeface="Century Gothic"/>
              <a:cs typeface="Century Gothic"/>
              <a:sym typeface="Century Gothic"/>
            </a:endParaRPr>
          </a:p>
        </p:txBody>
      </p:sp>
      <p:sp>
        <p:nvSpPr>
          <p:cNvPr id="124" name="Shape 124"/>
          <p:cNvSpPr txBox="1"/>
          <p:nvPr>
            <p:ph idx="11" type="ftr"/>
          </p:nvPr>
        </p:nvSpPr>
        <p:spPr>
          <a:xfrm>
            <a:off x="5303520" y="5719966"/>
            <a:ext cx="2831592" cy="365125"/>
          </a:xfrm>
          <a:prstGeom prst="rect">
            <a:avLst/>
          </a:prstGeom>
          <a:noFill/>
          <a:ln>
            <a:noFill/>
          </a:ln>
        </p:spPr>
        <p:txBody>
          <a:bodyPr anchorCtr="0" anchor="ctr" bIns="91425" lIns="91425" rIns="91425" wrap="square" tIns="91425"/>
          <a:lstStyle>
            <a:lvl1pPr indent="0" lvl="0" marL="0" marR="0" rtl="0" algn="r">
              <a:spcBef>
                <a:spcPts val="0"/>
              </a:spcBef>
              <a:buNone/>
              <a:defRPr sz="1200">
                <a:solidFill>
                  <a:schemeClr val="accent1"/>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dk1"/>
                </a:solidFill>
                <a:latin typeface="Century Gothic"/>
                <a:ea typeface="Century Gothic"/>
                <a:cs typeface="Century Gothic"/>
                <a:sym typeface="Century Gothic"/>
              </a:defRPr>
            </a:lvl9pPr>
          </a:lstStyle>
          <a:p/>
        </p:txBody>
      </p:sp>
      <p:sp>
        <p:nvSpPr>
          <p:cNvPr id="125" name="Shape 125"/>
          <p:cNvSpPr txBox="1"/>
          <p:nvPr>
            <p:ph idx="12" type="sldNum"/>
          </p:nvPr>
        </p:nvSpPr>
        <p:spPr>
          <a:xfrm>
            <a:off x="4649096" y="5719966"/>
            <a:ext cx="643666" cy="365125"/>
          </a:xfrm>
          <a:prstGeom prst="rect">
            <a:avLst/>
          </a:prstGeom>
          <a:noFill/>
          <a:ln>
            <a:noFill/>
          </a:ln>
        </p:spPr>
        <p:txBody>
          <a:bodyPr anchorCtr="0" anchor="ctr" bIns="45700" lIns="91425" rIns="91425" wrap="square" tIns="45700">
            <a:noAutofit/>
          </a:bodyPr>
          <a:lstStyle/>
          <a:p>
            <a:pPr indent="0" lvl="0" marL="0" marR="0" rtl="0" algn="l">
              <a:spcBef>
                <a:spcPts val="0"/>
              </a:spcBef>
              <a:buSzPct val="25000"/>
              <a:buNone/>
            </a:pPr>
            <a:fld id="{00000000-1234-1234-1234-123412341234}" type="slidenum">
              <a:rPr lang="en-CA" sz="1200">
                <a:solidFill>
                  <a:schemeClr val="accent1"/>
                </a:solidFill>
                <a:latin typeface="Century Gothic"/>
                <a:ea typeface="Century Gothic"/>
                <a:cs typeface="Century Gothic"/>
                <a:sym typeface="Century Gothic"/>
              </a:rPr>
              <a:t>‹#›</a:t>
            </a:fld>
          </a:p>
        </p:txBody>
      </p:sp>
      <p:sp>
        <p:nvSpPr>
          <p:cNvPr id="126" name="Shape 126"/>
          <p:cNvSpPr/>
          <p:nvPr/>
        </p:nvSpPr>
        <p:spPr>
          <a:xfrm>
            <a:off x="4650889" y="6088284"/>
            <a:ext cx="3505200" cy="81740"/>
          </a:xfrm>
          <a:prstGeom prst="rect">
            <a:avLst/>
          </a:prstGeom>
          <a:solidFill>
            <a:schemeClr val="accent1"/>
          </a:solidFill>
          <a:ln>
            <a:noFill/>
          </a:ln>
        </p:spPr>
        <p:txBody>
          <a:bodyPr anchorCtr="0" anchor="ctr" bIns="45700" lIns="91425" rIns="91425" wrap="square" tIns="45700">
            <a:noAutofit/>
          </a:bodyPr>
          <a:lstStyle/>
          <a:p>
            <a:pPr indent="0" lvl="0" marL="0" marR="0" rtl="0" algn="ctr">
              <a:spcBef>
                <a:spcPts val="0"/>
              </a:spcBef>
              <a:buNone/>
            </a:pPr>
            <a:r>
              <a:t/>
            </a:r>
            <a:endParaRPr sz="1800">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Obj">
  <p:cSld name="Two Content">
    <p:spTree>
      <p:nvGrpSpPr>
        <p:cNvPr id="127" name="Shape 127"/>
        <p:cNvGrpSpPr/>
        <p:nvPr/>
      </p:nvGrpSpPr>
      <p:grpSpPr>
        <a:xfrm>
          <a:off x="0" y="0"/>
          <a:ext cx="0" cy="0"/>
          <a:chOff x="0" y="0"/>
          <a:chExt cx="0" cy="0"/>
        </a:xfrm>
      </p:grpSpPr>
      <p:sp>
        <p:nvSpPr>
          <p:cNvPr id="128" name="Shape 128"/>
          <p:cNvSpPr txBox="1"/>
          <p:nvPr>
            <p:ph type="title"/>
          </p:nvPr>
        </p:nvSpPr>
        <p:spPr>
          <a:xfrm>
            <a:off x="1043490" y="1027664"/>
            <a:ext cx="7024744" cy="1143000"/>
          </a:xfrm>
          <a:prstGeom prst="rect">
            <a:avLst/>
          </a:prstGeom>
          <a:noFill/>
          <a:ln>
            <a:noFill/>
          </a:ln>
        </p:spPr>
        <p:txBody>
          <a:bodyPr anchorCtr="0" anchor="b" bIns="91425" lIns="91425" rIns="91425" wrap="square" tIns="91425"/>
          <a:lstStyle>
            <a:lvl1pPr indent="0" lvl="0" marL="0" marR="0" rtl="0" algn="l">
              <a:spcBef>
                <a:spcPts val="0"/>
              </a:spcBef>
              <a:buClr>
                <a:schemeClr val="accent1"/>
              </a:buClr>
              <a:buFont typeface="Century Gothic"/>
              <a:buNone/>
              <a:defRPr b="0" i="0" sz="4000" u="none" cap="none" strike="noStrike">
                <a:solidFill>
                  <a:schemeClr val="accent1"/>
                </a:solidFill>
                <a:latin typeface="Century Gothic"/>
                <a:ea typeface="Century Gothic"/>
                <a:cs typeface="Century Gothic"/>
                <a:sym typeface="Century Gothic"/>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129" name="Shape 129"/>
          <p:cNvSpPr txBox="1"/>
          <p:nvPr>
            <p:ph idx="10" type="dt"/>
          </p:nvPr>
        </p:nvSpPr>
        <p:spPr>
          <a:xfrm>
            <a:off x="5997388" y="224492"/>
            <a:ext cx="2133600" cy="365125"/>
          </a:xfrm>
          <a:prstGeom prst="rect">
            <a:avLst/>
          </a:prstGeom>
          <a:noFill/>
          <a:ln>
            <a:noFill/>
          </a:ln>
        </p:spPr>
        <p:txBody>
          <a:bodyPr anchorCtr="0" anchor="ctr" bIns="91425" lIns="91425" rIns="91425" wrap="square" tIns="91425"/>
          <a:lstStyle>
            <a:lvl1pPr indent="0" lvl="0" marL="0" marR="0" rtl="0" algn="r">
              <a:spcBef>
                <a:spcPts val="0"/>
              </a:spcBef>
              <a:buNone/>
              <a:defRPr sz="1200">
                <a:solidFill>
                  <a:srgbClr val="FEFEFE"/>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dk1"/>
                </a:solidFill>
                <a:latin typeface="Century Gothic"/>
                <a:ea typeface="Century Gothic"/>
                <a:cs typeface="Century Gothic"/>
                <a:sym typeface="Century Gothic"/>
              </a:defRPr>
            </a:lvl9pPr>
          </a:lstStyle>
          <a:p/>
        </p:txBody>
      </p:sp>
      <p:sp>
        <p:nvSpPr>
          <p:cNvPr id="130" name="Shape 130"/>
          <p:cNvSpPr txBox="1"/>
          <p:nvPr>
            <p:ph idx="11" type="ftr"/>
          </p:nvPr>
        </p:nvSpPr>
        <p:spPr>
          <a:xfrm>
            <a:off x="4641448" y="5852160"/>
            <a:ext cx="3502152" cy="365125"/>
          </a:xfrm>
          <a:prstGeom prst="rect">
            <a:avLst/>
          </a:prstGeom>
          <a:noFill/>
          <a:ln>
            <a:noFill/>
          </a:ln>
        </p:spPr>
        <p:txBody>
          <a:bodyPr anchorCtr="0" anchor="ctr" bIns="91425" lIns="91425" rIns="91425" wrap="square" tIns="91425"/>
          <a:lstStyle>
            <a:lvl1pPr indent="0" lvl="0" marL="0" marR="0" rtl="0" algn="r">
              <a:spcBef>
                <a:spcPts val="0"/>
              </a:spcBef>
              <a:buNone/>
              <a:defRPr sz="1200">
                <a:solidFill>
                  <a:schemeClr val="accent1"/>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dk1"/>
                </a:solidFill>
                <a:latin typeface="Century Gothic"/>
                <a:ea typeface="Century Gothic"/>
                <a:cs typeface="Century Gothic"/>
                <a:sym typeface="Century Gothic"/>
              </a:defRPr>
            </a:lvl9pPr>
          </a:lstStyle>
          <a:p/>
        </p:txBody>
      </p:sp>
      <p:sp>
        <p:nvSpPr>
          <p:cNvPr id="131" name="Shape 131"/>
          <p:cNvSpPr txBox="1"/>
          <p:nvPr>
            <p:ph idx="12" type="sldNum"/>
          </p:nvPr>
        </p:nvSpPr>
        <p:spPr>
          <a:xfrm>
            <a:off x="4649096" y="224491"/>
            <a:ext cx="1332156" cy="365125"/>
          </a:xfrm>
          <a:prstGeom prst="rect">
            <a:avLst/>
          </a:prstGeom>
          <a:noFill/>
          <a:ln>
            <a:noFill/>
          </a:ln>
        </p:spPr>
        <p:txBody>
          <a:bodyPr anchorCtr="0" anchor="ctr" bIns="45700" lIns="91425" rIns="91425" wrap="square" tIns="45700">
            <a:noAutofit/>
          </a:bodyPr>
          <a:lstStyle/>
          <a:p>
            <a:pPr indent="0" lvl="0" marL="0" marR="0" rtl="0" algn="l">
              <a:spcBef>
                <a:spcPts val="0"/>
              </a:spcBef>
              <a:buSzPct val="25000"/>
              <a:buNone/>
            </a:pPr>
            <a:fld id="{00000000-1234-1234-1234-123412341234}" type="slidenum">
              <a:rPr lang="en-CA" sz="1200">
                <a:solidFill>
                  <a:srgbClr val="FEFEFE"/>
                </a:solidFill>
                <a:latin typeface="Century Gothic"/>
                <a:ea typeface="Century Gothic"/>
                <a:cs typeface="Century Gothic"/>
                <a:sym typeface="Century Gothic"/>
              </a:rPr>
              <a:t>‹#›</a:t>
            </a:fld>
          </a:p>
        </p:txBody>
      </p:sp>
      <p:sp>
        <p:nvSpPr>
          <p:cNvPr id="132" name="Shape 132"/>
          <p:cNvSpPr txBox="1"/>
          <p:nvPr>
            <p:ph idx="1" type="body"/>
          </p:nvPr>
        </p:nvSpPr>
        <p:spPr>
          <a:xfrm>
            <a:off x="1042416" y="2313432"/>
            <a:ext cx="3419856" cy="3493008"/>
          </a:xfrm>
          <a:prstGeom prst="rect">
            <a:avLst/>
          </a:prstGeom>
          <a:noFill/>
          <a:ln>
            <a:noFill/>
          </a:ln>
        </p:spPr>
        <p:txBody>
          <a:bodyPr anchorCtr="0" anchor="t" bIns="91425" lIns="91425" rIns="91425" wrap="square" tIns="91425"/>
          <a:lstStyle>
            <a:lvl1pPr indent="-163576" lvl="0" marL="342900" marR="0" rtl="0" algn="l">
              <a:spcBef>
                <a:spcPts val="480"/>
              </a:spcBef>
              <a:buClr>
                <a:schemeClr val="accent1"/>
              </a:buClr>
              <a:buSzPct val="76000"/>
              <a:buFont typeface="Noto Sans Symbols"/>
              <a:buChar char="○"/>
              <a:defRPr b="0" i="0" sz="2400" u="none" cap="none" strike="noStrike">
                <a:solidFill>
                  <a:schemeClr val="dk2"/>
                </a:solidFill>
                <a:latin typeface="Century Gothic"/>
                <a:ea typeface="Century Gothic"/>
                <a:cs typeface="Century Gothic"/>
                <a:sym typeface="Century Gothic"/>
              </a:defRPr>
            </a:lvl1pPr>
            <a:lvl2pPr indent="-178308" lvl="1" marL="640080" marR="0" rtl="0" algn="l">
              <a:spcBef>
                <a:spcPts val="440"/>
              </a:spcBef>
              <a:buClr>
                <a:schemeClr val="accent1"/>
              </a:buClr>
              <a:buSzPct val="76000"/>
              <a:buFont typeface="Noto Sans Symbols"/>
              <a:buChar char="○"/>
              <a:defRPr b="0" i="0" sz="2200" u="none" cap="none" strike="noStrike">
                <a:solidFill>
                  <a:schemeClr val="dk2"/>
                </a:solidFill>
                <a:latin typeface="Century Gothic"/>
                <a:ea typeface="Century Gothic"/>
                <a:cs typeface="Century Gothic"/>
                <a:sym typeface="Century Gothic"/>
              </a:defRPr>
            </a:lvl2pPr>
            <a:lvl3pPr indent="-132080" lvl="2" marL="914400" marR="0" rtl="0" algn="l">
              <a:spcBef>
                <a:spcPts val="400"/>
              </a:spcBef>
              <a:buClr>
                <a:schemeClr val="accent1"/>
              </a:buClr>
              <a:buSzPct val="76000"/>
              <a:buFont typeface="Noto Sans Symbols"/>
              <a:buChar char="○"/>
              <a:defRPr b="0" i="0" sz="2000" u="none" cap="none" strike="noStrike">
                <a:solidFill>
                  <a:schemeClr val="dk2"/>
                </a:solidFill>
                <a:latin typeface="Century Gothic"/>
                <a:ea typeface="Century Gothic"/>
                <a:cs typeface="Century Gothic"/>
                <a:sym typeface="Century Gothic"/>
              </a:defRPr>
            </a:lvl3pPr>
            <a:lvl4pPr indent="-148844" lvl="3" marL="1124712" marR="0" rtl="0" algn="l">
              <a:spcBef>
                <a:spcPts val="360"/>
              </a:spcBef>
              <a:buClr>
                <a:schemeClr val="accent1"/>
              </a:buClr>
              <a:buSzPct val="76000"/>
              <a:buFont typeface="Noto Sans Symbols"/>
              <a:buChar char="○"/>
              <a:defRPr b="0" i="0" sz="1800" u="none" cap="none" strike="noStrike">
                <a:solidFill>
                  <a:schemeClr val="dk2"/>
                </a:solidFill>
                <a:latin typeface="Century Gothic"/>
                <a:ea typeface="Century Gothic"/>
                <a:cs typeface="Century Gothic"/>
                <a:sym typeface="Century Gothic"/>
              </a:defRPr>
            </a:lvl4pPr>
            <a:lvl5pPr indent="-156464" lvl="4" marL="1325880" marR="0" rtl="0" algn="l">
              <a:spcBef>
                <a:spcPts val="320"/>
              </a:spcBef>
              <a:buClr>
                <a:schemeClr val="accent1"/>
              </a:buClr>
              <a:buSzPct val="76000"/>
              <a:buFont typeface="Noto Sans Symbols"/>
              <a:buChar char="○"/>
              <a:defRPr b="0" i="0" sz="1600" u="none" cap="none" strike="noStrike">
                <a:solidFill>
                  <a:schemeClr val="dk2"/>
                </a:solidFill>
                <a:latin typeface="Century Gothic"/>
                <a:ea typeface="Century Gothic"/>
                <a:cs typeface="Century Gothic"/>
                <a:sym typeface="Century Gothic"/>
              </a:defRPr>
            </a:lvl5pPr>
            <a:lvl6pPr indent="-167639" lvl="5" marL="1517904" marR="0" rtl="0" algn="l">
              <a:spcBef>
                <a:spcPts val="280"/>
              </a:spcBef>
              <a:buClr>
                <a:schemeClr val="accent1"/>
              </a:buClr>
              <a:buSzPct val="76000"/>
              <a:buFont typeface="Noto Sans Symbols"/>
              <a:buChar char="○"/>
              <a:defRPr b="0" i="0" sz="1400" u="none" cap="none" strike="noStrike">
                <a:solidFill>
                  <a:schemeClr val="dk2"/>
                </a:solidFill>
                <a:latin typeface="Century Gothic"/>
                <a:ea typeface="Century Gothic"/>
                <a:cs typeface="Century Gothic"/>
                <a:sym typeface="Century Gothic"/>
              </a:defRPr>
            </a:lvl6pPr>
            <a:lvl7pPr indent="-165608" lvl="6" marL="1719072" marR="0" rtl="0" algn="l">
              <a:spcBef>
                <a:spcPts val="280"/>
              </a:spcBef>
              <a:buClr>
                <a:schemeClr val="accent1"/>
              </a:buClr>
              <a:buSzPct val="76000"/>
              <a:buFont typeface="Noto Sans Symbols"/>
              <a:buChar char="○"/>
              <a:defRPr b="0" i="0" sz="1400" u="none" cap="none" strike="noStrike">
                <a:solidFill>
                  <a:schemeClr val="dk2"/>
                </a:solidFill>
                <a:latin typeface="Century Gothic"/>
                <a:ea typeface="Century Gothic"/>
                <a:cs typeface="Century Gothic"/>
                <a:sym typeface="Century Gothic"/>
              </a:defRPr>
            </a:lvl7pPr>
            <a:lvl8pPr indent="-163575" lvl="7" marL="1920240" marR="0" rtl="0" algn="l">
              <a:spcBef>
                <a:spcPts val="280"/>
              </a:spcBef>
              <a:buClr>
                <a:schemeClr val="accent1"/>
              </a:buClr>
              <a:buSzPct val="76000"/>
              <a:buFont typeface="Noto Sans Symbols"/>
              <a:buChar char="○"/>
              <a:defRPr b="0" i="0" sz="1400" u="none" cap="none" strike="noStrike">
                <a:solidFill>
                  <a:schemeClr val="dk2"/>
                </a:solidFill>
                <a:latin typeface="Century Gothic"/>
                <a:ea typeface="Century Gothic"/>
                <a:cs typeface="Century Gothic"/>
                <a:sym typeface="Century Gothic"/>
              </a:defRPr>
            </a:lvl8pPr>
            <a:lvl9pPr indent="-161543" lvl="8" marL="2121408" marR="0" rtl="0" algn="l">
              <a:spcBef>
                <a:spcPts val="280"/>
              </a:spcBef>
              <a:buClr>
                <a:schemeClr val="accent1"/>
              </a:buClr>
              <a:buSzPct val="76000"/>
              <a:buFont typeface="Noto Sans Symbols"/>
              <a:buChar char="○"/>
              <a:defRPr b="0" i="0" sz="1400" u="none" cap="none" strike="noStrike">
                <a:solidFill>
                  <a:schemeClr val="dk2"/>
                </a:solidFill>
                <a:latin typeface="Century Gothic"/>
                <a:ea typeface="Century Gothic"/>
                <a:cs typeface="Century Gothic"/>
                <a:sym typeface="Century Gothic"/>
              </a:defRPr>
            </a:lvl9pPr>
          </a:lstStyle>
          <a:p/>
        </p:txBody>
      </p:sp>
      <p:sp>
        <p:nvSpPr>
          <p:cNvPr id="133" name="Shape 133"/>
          <p:cNvSpPr txBox="1"/>
          <p:nvPr>
            <p:ph idx="2" type="body"/>
          </p:nvPr>
        </p:nvSpPr>
        <p:spPr>
          <a:xfrm>
            <a:off x="4645152" y="2313431"/>
            <a:ext cx="3419856" cy="3493008"/>
          </a:xfrm>
          <a:prstGeom prst="rect">
            <a:avLst/>
          </a:prstGeom>
          <a:noFill/>
          <a:ln>
            <a:noFill/>
          </a:ln>
        </p:spPr>
        <p:txBody>
          <a:bodyPr anchorCtr="0" anchor="t" bIns="91425" lIns="91425" rIns="91425" wrap="square" tIns="91425"/>
          <a:lstStyle>
            <a:lvl1pPr indent="-163576" lvl="0" marL="342900" marR="0" rtl="0" algn="l">
              <a:spcBef>
                <a:spcPts val="480"/>
              </a:spcBef>
              <a:buClr>
                <a:schemeClr val="accent1"/>
              </a:buClr>
              <a:buSzPct val="76000"/>
              <a:buFont typeface="Noto Sans Symbols"/>
              <a:buChar char="○"/>
              <a:defRPr b="0" i="0" sz="2400" u="none" cap="none" strike="noStrike">
                <a:solidFill>
                  <a:schemeClr val="dk2"/>
                </a:solidFill>
                <a:latin typeface="Century Gothic"/>
                <a:ea typeface="Century Gothic"/>
                <a:cs typeface="Century Gothic"/>
                <a:sym typeface="Century Gothic"/>
              </a:defRPr>
            </a:lvl1pPr>
            <a:lvl2pPr indent="-178308" lvl="1" marL="640080" marR="0" rtl="0" algn="l">
              <a:spcBef>
                <a:spcPts val="440"/>
              </a:spcBef>
              <a:buClr>
                <a:schemeClr val="accent1"/>
              </a:buClr>
              <a:buSzPct val="76000"/>
              <a:buFont typeface="Noto Sans Symbols"/>
              <a:buChar char="○"/>
              <a:defRPr b="0" i="0" sz="2200" u="none" cap="none" strike="noStrike">
                <a:solidFill>
                  <a:schemeClr val="dk2"/>
                </a:solidFill>
                <a:latin typeface="Century Gothic"/>
                <a:ea typeface="Century Gothic"/>
                <a:cs typeface="Century Gothic"/>
                <a:sym typeface="Century Gothic"/>
              </a:defRPr>
            </a:lvl2pPr>
            <a:lvl3pPr indent="-132080" lvl="2" marL="914400" marR="0" rtl="0" algn="l">
              <a:spcBef>
                <a:spcPts val="400"/>
              </a:spcBef>
              <a:buClr>
                <a:schemeClr val="accent1"/>
              </a:buClr>
              <a:buSzPct val="76000"/>
              <a:buFont typeface="Noto Sans Symbols"/>
              <a:buChar char="○"/>
              <a:defRPr b="0" i="0" sz="2000" u="none" cap="none" strike="noStrike">
                <a:solidFill>
                  <a:schemeClr val="dk2"/>
                </a:solidFill>
                <a:latin typeface="Century Gothic"/>
                <a:ea typeface="Century Gothic"/>
                <a:cs typeface="Century Gothic"/>
                <a:sym typeface="Century Gothic"/>
              </a:defRPr>
            </a:lvl3pPr>
            <a:lvl4pPr indent="-148844" lvl="3" marL="1124712" marR="0" rtl="0" algn="l">
              <a:spcBef>
                <a:spcPts val="360"/>
              </a:spcBef>
              <a:buClr>
                <a:schemeClr val="accent1"/>
              </a:buClr>
              <a:buSzPct val="76000"/>
              <a:buFont typeface="Noto Sans Symbols"/>
              <a:buChar char="○"/>
              <a:defRPr b="0" i="0" sz="1800" u="none" cap="none" strike="noStrike">
                <a:solidFill>
                  <a:schemeClr val="dk2"/>
                </a:solidFill>
                <a:latin typeface="Century Gothic"/>
                <a:ea typeface="Century Gothic"/>
                <a:cs typeface="Century Gothic"/>
                <a:sym typeface="Century Gothic"/>
              </a:defRPr>
            </a:lvl4pPr>
            <a:lvl5pPr indent="-156464" lvl="4" marL="1325880" marR="0" rtl="0" algn="l">
              <a:spcBef>
                <a:spcPts val="320"/>
              </a:spcBef>
              <a:buClr>
                <a:schemeClr val="accent1"/>
              </a:buClr>
              <a:buSzPct val="76000"/>
              <a:buFont typeface="Noto Sans Symbols"/>
              <a:buChar char="○"/>
              <a:defRPr b="0" i="0" sz="1600" u="none" cap="none" strike="noStrike">
                <a:solidFill>
                  <a:schemeClr val="dk2"/>
                </a:solidFill>
                <a:latin typeface="Century Gothic"/>
                <a:ea typeface="Century Gothic"/>
                <a:cs typeface="Century Gothic"/>
                <a:sym typeface="Century Gothic"/>
              </a:defRPr>
            </a:lvl5pPr>
            <a:lvl6pPr indent="-167639" lvl="5" marL="1517904" marR="0" rtl="0" algn="l">
              <a:spcBef>
                <a:spcPts val="280"/>
              </a:spcBef>
              <a:buClr>
                <a:schemeClr val="accent1"/>
              </a:buClr>
              <a:buSzPct val="76000"/>
              <a:buFont typeface="Noto Sans Symbols"/>
              <a:buChar char="○"/>
              <a:defRPr b="0" i="0" sz="1400" u="none" cap="none" strike="noStrike">
                <a:solidFill>
                  <a:schemeClr val="dk2"/>
                </a:solidFill>
                <a:latin typeface="Century Gothic"/>
                <a:ea typeface="Century Gothic"/>
                <a:cs typeface="Century Gothic"/>
                <a:sym typeface="Century Gothic"/>
              </a:defRPr>
            </a:lvl6pPr>
            <a:lvl7pPr indent="-165608" lvl="6" marL="1719072" marR="0" rtl="0" algn="l">
              <a:spcBef>
                <a:spcPts val="280"/>
              </a:spcBef>
              <a:buClr>
                <a:schemeClr val="accent1"/>
              </a:buClr>
              <a:buSzPct val="76000"/>
              <a:buFont typeface="Noto Sans Symbols"/>
              <a:buChar char="○"/>
              <a:defRPr b="0" i="0" sz="1400" u="none" cap="none" strike="noStrike">
                <a:solidFill>
                  <a:schemeClr val="dk2"/>
                </a:solidFill>
                <a:latin typeface="Century Gothic"/>
                <a:ea typeface="Century Gothic"/>
                <a:cs typeface="Century Gothic"/>
                <a:sym typeface="Century Gothic"/>
              </a:defRPr>
            </a:lvl7pPr>
            <a:lvl8pPr indent="-163575" lvl="7" marL="1920240" marR="0" rtl="0" algn="l">
              <a:spcBef>
                <a:spcPts val="280"/>
              </a:spcBef>
              <a:buClr>
                <a:schemeClr val="accent1"/>
              </a:buClr>
              <a:buSzPct val="76000"/>
              <a:buFont typeface="Noto Sans Symbols"/>
              <a:buChar char="○"/>
              <a:defRPr b="0" i="0" sz="1400" u="none" cap="none" strike="noStrike">
                <a:solidFill>
                  <a:schemeClr val="dk2"/>
                </a:solidFill>
                <a:latin typeface="Century Gothic"/>
                <a:ea typeface="Century Gothic"/>
                <a:cs typeface="Century Gothic"/>
                <a:sym typeface="Century Gothic"/>
              </a:defRPr>
            </a:lvl8pPr>
            <a:lvl9pPr indent="-161543" lvl="8" marL="2121408" marR="0" rtl="0" algn="l">
              <a:spcBef>
                <a:spcPts val="280"/>
              </a:spcBef>
              <a:buClr>
                <a:schemeClr val="accent1"/>
              </a:buClr>
              <a:buSzPct val="76000"/>
              <a:buFont typeface="Noto Sans Symbols"/>
              <a:buChar char="○"/>
              <a:defRPr b="0" i="0" sz="1400" u="none" cap="none" strike="noStrike">
                <a:solidFill>
                  <a:schemeClr val="dk2"/>
                </a:solidFill>
                <a:latin typeface="Century Gothic"/>
                <a:ea typeface="Century Gothic"/>
                <a:cs typeface="Century Gothic"/>
                <a:sym typeface="Century Gothic"/>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TxTwoObj">
  <p:cSld name="Comparison">
    <p:spTree>
      <p:nvGrpSpPr>
        <p:cNvPr id="134" name="Shape 134"/>
        <p:cNvGrpSpPr/>
        <p:nvPr/>
      </p:nvGrpSpPr>
      <p:grpSpPr>
        <a:xfrm>
          <a:off x="0" y="0"/>
          <a:ext cx="0" cy="0"/>
          <a:chOff x="0" y="0"/>
          <a:chExt cx="0" cy="0"/>
        </a:xfrm>
      </p:grpSpPr>
      <p:sp>
        <p:nvSpPr>
          <p:cNvPr id="135" name="Shape 135"/>
          <p:cNvSpPr txBox="1"/>
          <p:nvPr>
            <p:ph type="title"/>
          </p:nvPr>
        </p:nvSpPr>
        <p:spPr>
          <a:xfrm>
            <a:off x="1043490" y="1027664"/>
            <a:ext cx="7024744" cy="1143000"/>
          </a:xfrm>
          <a:prstGeom prst="rect">
            <a:avLst/>
          </a:prstGeom>
          <a:noFill/>
          <a:ln>
            <a:noFill/>
          </a:ln>
        </p:spPr>
        <p:txBody>
          <a:bodyPr anchorCtr="0" anchor="b" bIns="91425" lIns="91425" rIns="91425" wrap="square" tIns="91425"/>
          <a:lstStyle>
            <a:lvl1pPr indent="0" lvl="0" marL="0" marR="0" rtl="0" algn="l">
              <a:spcBef>
                <a:spcPts val="0"/>
              </a:spcBef>
              <a:buClr>
                <a:schemeClr val="accent1"/>
              </a:buClr>
              <a:buFont typeface="Century Gothic"/>
              <a:buNone/>
              <a:defRPr b="0" i="0" sz="4000" u="none" cap="none" strike="noStrike">
                <a:solidFill>
                  <a:schemeClr val="accent1"/>
                </a:solidFill>
                <a:latin typeface="Century Gothic"/>
                <a:ea typeface="Century Gothic"/>
                <a:cs typeface="Century Gothic"/>
                <a:sym typeface="Century Gothic"/>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136" name="Shape 136"/>
          <p:cNvSpPr txBox="1"/>
          <p:nvPr>
            <p:ph idx="1" type="body"/>
          </p:nvPr>
        </p:nvSpPr>
        <p:spPr>
          <a:xfrm>
            <a:off x="1412111" y="2316009"/>
            <a:ext cx="3057148" cy="639762"/>
          </a:xfrm>
          <a:prstGeom prst="rect">
            <a:avLst/>
          </a:prstGeom>
          <a:noFill/>
          <a:ln>
            <a:noFill/>
          </a:ln>
        </p:spPr>
        <p:txBody>
          <a:bodyPr anchorCtr="0" anchor="b" bIns="91425" lIns="91425" rIns="91425" wrap="square" tIns="91425"/>
          <a:lstStyle>
            <a:lvl1pPr indent="0" lvl="0" marL="0" marR="0" rtl="0" algn="l">
              <a:spcBef>
                <a:spcPts val="480"/>
              </a:spcBef>
              <a:buClr>
                <a:schemeClr val="accent1"/>
              </a:buClr>
              <a:buFont typeface="Noto Sans Symbols"/>
              <a:buNone/>
              <a:defRPr b="1" i="0" sz="2400" u="none" cap="none" strike="noStrike">
                <a:solidFill>
                  <a:schemeClr val="accent1"/>
                </a:solidFill>
                <a:latin typeface="Century Gothic"/>
                <a:ea typeface="Century Gothic"/>
                <a:cs typeface="Century Gothic"/>
                <a:sym typeface="Century Gothic"/>
              </a:defRPr>
            </a:lvl1pPr>
            <a:lvl2pPr indent="0" lvl="1" marL="457200" marR="0" rtl="0" algn="l">
              <a:spcBef>
                <a:spcPts val="400"/>
              </a:spcBef>
              <a:buClr>
                <a:schemeClr val="accent1"/>
              </a:buClr>
              <a:buFont typeface="Noto Sans Symbols"/>
              <a:buNone/>
              <a:defRPr b="1" i="0" sz="2000" u="none" cap="none" strike="noStrike">
                <a:solidFill>
                  <a:schemeClr val="dk2"/>
                </a:solidFill>
                <a:latin typeface="Century Gothic"/>
                <a:ea typeface="Century Gothic"/>
                <a:cs typeface="Century Gothic"/>
                <a:sym typeface="Century Gothic"/>
              </a:defRPr>
            </a:lvl2pPr>
            <a:lvl3pPr indent="0" lvl="2" marL="914400" marR="0" rtl="0" algn="l">
              <a:spcBef>
                <a:spcPts val="360"/>
              </a:spcBef>
              <a:buClr>
                <a:schemeClr val="accent1"/>
              </a:buClr>
              <a:buFont typeface="Noto Sans Symbols"/>
              <a:buNone/>
              <a:defRPr b="1" i="0" sz="1800" u="none" cap="none" strike="noStrike">
                <a:solidFill>
                  <a:schemeClr val="dk2"/>
                </a:solidFill>
                <a:latin typeface="Century Gothic"/>
                <a:ea typeface="Century Gothic"/>
                <a:cs typeface="Century Gothic"/>
                <a:sym typeface="Century Gothic"/>
              </a:defRPr>
            </a:lvl3pPr>
            <a:lvl4pPr indent="0" lvl="3" marL="1371600" marR="0" rtl="0" algn="l">
              <a:spcBef>
                <a:spcPts val="320"/>
              </a:spcBef>
              <a:buClr>
                <a:schemeClr val="accent1"/>
              </a:buClr>
              <a:buFont typeface="Noto Sans Symbols"/>
              <a:buNone/>
              <a:defRPr b="1" i="0" sz="1600" u="none" cap="none" strike="noStrike">
                <a:solidFill>
                  <a:schemeClr val="dk2"/>
                </a:solidFill>
                <a:latin typeface="Century Gothic"/>
                <a:ea typeface="Century Gothic"/>
                <a:cs typeface="Century Gothic"/>
                <a:sym typeface="Century Gothic"/>
              </a:defRPr>
            </a:lvl4pPr>
            <a:lvl5pPr indent="0" lvl="4" marL="1828800" marR="0" rtl="0" algn="l">
              <a:spcBef>
                <a:spcPts val="320"/>
              </a:spcBef>
              <a:buClr>
                <a:schemeClr val="accent1"/>
              </a:buClr>
              <a:buFont typeface="Noto Sans Symbols"/>
              <a:buNone/>
              <a:defRPr b="1" i="0" sz="1600" u="none" cap="none" strike="noStrike">
                <a:solidFill>
                  <a:schemeClr val="dk2"/>
                </a:solidFill>
                <a:latin typeface="Century Gothic"/>
                <a:ea typeface="Century Gothic"/>
                <a:cs typeface="Century Gothic"/>
                <a:sym typeface="Century Gothic"/>
              </a:defRPr>
            </a:lvl5pPr>
            <a:lvl6pPr indent="0" lvl="5" marL="2286000" marR="0" rtl="0" algn="l">
              <a:spcBef>
                <a:spcPts val="320"/>
              </a:spcBef>
              <a:buClr>
                <a:schemeClr val="accent1"/>
              </a:buClr>
              <a:buFont typeface="Noto Sans Symbols"/>
              <a:buNone/>
              <a:defRPr b="1" i="0" sz="1600" u="none" cap="none" strike="noStrike">
                <a:solidFill>
                  <a:schemeClr val="dk2"/>
                </a:solidFill>
                <a:latin typeface="Century Gothic"/>
                <a:ea typeface="Century Gothic"/>
                <a:cs typeface="Century Gothic"/>
                <a:sym typeface="Century Gothic"/>
              </a:defRPr>
            </a:lvl6pPr>
            <a:lvl7pPr indent="0" lvl="6" marL="2743200" marR="0" rtl="0" algn="l">
              <a:spcBef>
                <a:spcPts val="320"/>
              </a:spcBef>
              <a:buClr>
                <a:schemeClr val="accent1"/>
              </a:buClr>
              <a:buFont typeface="Noto Sans Symbols"/>
              <a:buNone/>
              <a:defRPr b="1" i="0" sz="1600" u="none" cap="none" strike="noStrike">
                <a:solidFill>
                  <a:schemeClr val="dk2"/>
                </a:solidFill>
                <a:latin typeface="Century Gothic"/>
                <a:ea typeface="Century Gothic"/>
                <a:cs typeface="Century Gothic"/>
                <a:sym typeface="Century Gothic"/>
              </a:defRPr>
            </a:lvl7pPr>
            <a:lvl8pPr indent="0" lvl="7" marL="3200400" marR="0" rtl="0" algn="l">
              <a:spcBef>
                <a:spcPts val="320"/>
              </a:spcBef>
              <a:buClr>
                <a:schemeClr val="accent1"/>
              </a:buClr>
              <a:buFont typeface="Noto Sans Symbols"/>
              <a:buNone/>
              <a:defRPr b="1" i="0" sz="1600" u="none" cap="none" strike="noStrike">
                <a:solidFill>
                  <a:schemeClr val="dk2"/>
                </a:solidFill>
                <a:latin typeface="Century Gothic"/>
                <a:ea typeface="Century Gothic"/>
                <a:cs typeface="Century Gothic"/>
                <a:sym typeface="Century Gothic"/>
              </a:defRPr>
            </a:lvl8pPr>
            <a:lvl9pPr indent="0" lvl="8" marL="3657600" marR="0" rtl="0" algn="l">
              <a:spcBef>
                <a:spcPts val="320"/>
              </a:spcBef>
              <a:buClr>
                <a:schemeClr val="accent1"/>
              </a:buClr>
              <a:buFont typeface="Noto Sans Symbols"/>
              <a:buNone/>
              <a:defRPr b="1" i="0" sz="1600" u="none" cap="none" strike="noStrike">
                <a:solidFill>
                  <a:schemeClr val="dk2"/>
                </a:solidFill>
                <a:latin typeface="Century Gothic"/>
                <a:ea typeface="Century Gothic"/>
                <a:cs typeface="Century Gothic"/>
                <a:sym typeface="Century Gothic"/>
              </a:defRPr>
            </a:lvl9pPr>
          </a:lstStyle>
          <a:p/>
        </p:txBody>
      </p:sp>
      <p:sp>
        <p:nvSpPr>
          <p:cNvPr id="137" name="Shape 137"/>
          <p:cNvSpPr txBox="1"/>
          <p:nvPr>
            <p:ph idx="2" type="body"/>
          </p:nvPr>
        </p:nvSpPr>
        <p:spPr>
          <a:xfrm>
            <a:off x="1041721" y="2974694"/>
            <a:ext cx="3419856" cy="2835797"/>
          </a:xfrm>
          <a:prstGeom prst="rect">
            <a:avLst/>
          </a:prstGeom>
          <a:noFill/>
          <a:ln>
            <a:noFill/>
          </a:ln>
        </p:spPr>
        <p:txBody>
          <a:bodyPr anchorCtr="0" anchor="t" bIns="91425" lIns="91425" rIns="91425" wrap="square" tIns="91425"/>
          <a:lstStyle>
            <a:lvl1pPr indent="-163576" lvl="0" marL="342900" marR="0" rtl="0" algn="l">
              <a:spcBef>
                <a:spcPts val="480"/>
              </a:spcBef>
              <a:buClr>
                <a:schemeClr val="accent1"/>
              </a:buClr>
              <a:buSzPct val="76000"/>
              <a:buFont typeface="Noto Sans Symbols"/>
              <a:buChar char="○"/>
              <a:defRPr b="0" i="0" sz="2400" u="none" cap="none" strike="noStrike">
                <a:solidFill>
                  <a:schemeClr val="dk2"/>
                </a:solidFill>
                <a:latin typeface="Century Gothic"/>
                <a:ea typeface="Century Gothic"/>
                <a:cs typeface="Century Gothic"/>
                <a:sym typeface="Century Gothic"/>
              </a:defRPr>
            </a:lvl1pPr>
            <a:lvl2pPr indent="-187960" lvl="1" marL="640080" marR="0" rtl="0" algn="l">
              <a:spcBef>
                <a:spcPts val="400"/>
              </a:spcBef>
              <a:buClr>
                <a:schemeClr val="accent1"/>
              </a:buClr>
              <a:buSzPct val="76000"/>
              <a:buFont typeface="Noto Sans Symbols"/>
              <a:buChar char="○"/>
              <a:defRPr b="0" i="0" sz="2000" u="none" cap="none" strike="noStrike">
                <a:solidFill>
                  <a:schemeClr val="dk2"/>
                </a:solidFill>
                <a:latin typeface="Century Gothic"/>
                <a:ea typeface="Century Gothic"/>
                <a:cs typeface="Century Gothic"/>
                <a:sym typeface="Century Gothic"/>
              </a:defRPr>
            </a:lvl2pPr>
            <a:lvl3pPr indent="-141732" lvl="2" marL="914400" marR="0" rtl="0" algn="l">
              <a:spcBef>
                <a:spcPts val="360"/>
              </a:spcBef>
              <a:buClr>
                <a:schemeClr val="accent1"/>
              </a:buClr>
              <a:buSzPct val="76000"/>
              <a:buFont typeface="Noto Sans Symbols"/>
              <a:buChar char="○"/>
              <a:defRPr b="0" i="0" sz="1800" u="none" cap="none" strike="noStrike">
                <a:solidFill>
                  <a:schemeClr val="dk2"/>
                </a:solidFill>
                <a:latin typeface="Century Gothic"/>
                <a:ea typeface="Century Gothic"/>
                <a:cs typeface="Century Gothic"/>
                <a:sym typeface="Century Gothic"/>
              </a:defRPr>
            </a:lvl3pPr>
            <a:lvl4pPr indent="-158495" lvl="3" marL="1124712" marR="0" rtl="0" algn="l">
              <a:spcBef>
                <a:spcPts val="320"/>
              </a:spcBef>
              <a:buClr>
                <a:schemeClr val="accent1"/>
              </a:buClr>
              <a:buSzPct val="76000"/>
              <a:buFont typeface="Noto Sans Symbols"/>
              <a:buChar char="○"/>
              <a:defRPr b="0" i="0" sz="1600" u="none" cap="none" strike="noStrike">
                <a:solidFill>
                  <a:schemeClr val="dk2"/>
                </a:solidFill>
                <a:latin typeface="Century Gothic"/>
                <a:ea typeface="Century Gothic"/>
                <a:cs typeface="Century Gothic"/>
                <a:sym typeface="Century Gothic"/>
              </a:defRPr>
            </a:lvl4pPr>
            <a:lvl5pPr indent="-156464" lvl="4" marL="1325880" marR="0" rtl="0" algn="l">
              <a:spcBef>
                <a:spcPts val="320"/>
              </a:spcBef>
              <a:buClr>
                <a:schemeClr val="accent1"/>
              </a:buClr>
              <a:buSzPct val="76000"/>
              <a:buFont typeface="Noto Sans Symbols"/>
              <a:buChar char="○"/>
              <a:defRPr b="0" i="0" sz="1600" u="none" cap="none" strike="noStrike">
                <a:solidFill>
                  <a:schemeClr val="dk2"/>
                </a:solidFill>
                <a:latin typeface="Century Gothic"/>
                <a:ea typeface="Century Gothic"/>
                <a:cs typeface="Century Gothic"/>
                <a:sym typeface="Century Gothic"/>
              </a:defRPr>
            </a:lvl5pPr>
            <a:lvl6pPr indent="-157987" lvl="5" marL="1517904" marR="0" rtl="0" algn="l">
              <a:spcBef>
                <a:spcPts val="320"/>
              </a:spcBef>
              <a:buClr>
                <a:schemeClr val="accent1"/>
              </a:buClr>
              <a:buSzPct val="76000"/>
              <a:buFont typeface="Noto Sans Symbols"/>
              <a:buChar char="○"/>
              <a:defRPr b="0" i="0" sz="1600" u="none" cap="none" strike="noStrike">
                <a:solidFill>
                  <a:schemeClr val="dk2"/>
                </a:solidFill>
                <a:latin typeface="Century Gothic"/>
                <a:ea typeface="Century Gothic"/>
                <a:cs typeface="Century Gothic"/>
                <a:sym typeface="Century Gothic"/>
              </a:defRPr>
            </a:lvl6pPr>
            <a:lvl7pPr indent="-155955" lvl="6" marL="1719072" marR="0" rtl="0" algn="l">
              <a:spcBef>
                <a:spcPts val="320"/>
              </a:spcBef>
              <a:buClr>
                <a:schemeClr val="accent1"/>
              </a:buClr>
              <a:buSzPct val="76000"/>
              <a:buFont typeface="Noto Sans Symbols"/>
              <a:buChar char="○"/>
              <a:defRPr b="0" i="0" sz="1600" u="none" cap="none" strike="noStrike">
                <a:solidFill>
                  <a:schemeClr val="dk2"/>
                </a:solidFill>
                <a:latin typeface="Century Gothic"/>
                <a:ea typeface="Century Gothic"/>
                <a:cs typeface="Century Gothic"/>
                <a:sym typeface="Century Gothic"/>
              </a:defRPr>
            </a:lvl7pPr>
            <a:lvl8pPr indent="-153923" lvl="7" marL="1920240" marR="0" rtl="0" algn="l">
              <a:spcBef>
                <a:spcPts val="320"/>
              </a:spcBef>
              <a:buClr>
                <a:schemeClr val="accent1"/>
              </a:buClr>
              <a:buSzPct val="76000"/>
              <a:buFont typeface="Noto Sans Symbols"/>
              <a:buChar char="○"/>
              <a:defRPr b="0" i="0" sz="1600" u="none" cap="none" strike="noStrike">
                <a:solidFill>
                  <a:schemeClr val="dk2"/>
                </a:solidFill>
                <a:latin typeface="Century Gothic"/>
                <a:ea typeface="Century Gothic"/>
                <a:cs typeface="Century Gothic"/>
                <a:sym typeface="Century Gothic"/>
              </a:defRPr>
            </a:lvl8pPr>
            <a:lvl9pPr indent="-151891" lvl="8" marL="2121408" marR="0" rtl="0" algn="l">
              <a:spcBef>
                <a:spcPts val="320"/>
              </a:spcBef>
              <a:buClr>
                <a:schemeClr val="accent1"/>
              </a:buClr>
              <a:buSzPct val="76000"/>
              <a:buFont typeface="Noto Sans Symbols"/>
              <a:buChar char="○"/>
              <a:defRPr b="0" i="0" sz="1600" u="none" cap="none" strike="noStrike">
                <a:solidFill>
                  <a:schemeClr val="dk2"/>
                </a:solidFill>
                <a:latin typeface="Century Gothic"/>
                <a:ea typeface="Century Gothic"/>
                <a:cs typeface="Century Gothic"/>
                <a:sym typeface="Century Gothic"/>
              </a:defRPr>
            </a:lvl9pPr>
          </a:lstStyle>
          <a:p/>
        </p:txBody>
      </p:sp>
      <p:sp>
        <p:nvSpPr>
          <p:cNvPr id="138" name="Shape 138"/>
          <p:cNvSpPr txBox="1"/>
          <p:nvPr>
            <p:ph idx="3" type="body"/>
          </p:nvPr>
        </p:nvSpPr>
        <p:spPr>
          <a:xfrm>
            <a:off x="5011837" y="2316010"/>
            <a:ext cx="3055717" cy="639762"/>
          </a:xfrm>
          <a:prstGeom prst="rect">
            <a:avLst/>
          </a:prstGeom>
          <a:noFill/>
          <a:ln>
            <a:noFill/>
          </a:ln>
        </p:spPr>
        <p:txBody>
          <a:bodyPr anchorCtr="0" anchor="b" bIns="91425" lIns="91425" rIns="91425" wrap="square" tIns="91425"/>
          <a:lstStyle>
            <a:lvl1pPr indent="0" lvl="0" marL="0" marR="0" rtl="0" algn="l">
              <a:spcBef>
                <a:spcPts val="480"/>
              </a:spcBef>
              <a:buClr>
                <a:schemeClr val="accent1"/>
              </a:buClr>
              <a:buFont typeface="Noto Sans Symbols"/>
              <a:buNone/>
              <a:defRPr b="1" i="0" sz="2400" u="none" cap="none" strike="noStrike">
                <a:solidFill>
                  <a:schemeClr val="accent1"/>
                </a:solidFill>
                <a:latin typeface="Century Gothic"/>
                <a:ea typeface="Century Gothic"/>
                <a:cs typeface="Century Gothic"/>
                <a:sym typeface="Century Gothic"/>
              </a:defRPr>
            </a:lvl1pPr>
            <a:lvl2pPr indent="0" lvl="1" marL="457200" marR="0" rtl="0" algn="l">
              <a:spcBef>
                <a:spcPts val="400"/>
              </a:spcBef>
              <a:buClr>
                <a:schemeClr val="accent1"/>
              </a:buClr>
              <a:buFont typeface="Noto Sans Symbols"/>
              <a:buNone/>
              <a:defRPr b="1" i="0" sz="2000" u="none" cap="none" strike="noStrike">
                <a:solidFill>
                  <a:schemeClr val="dk2"/>
                </a:solidFill>
                <a:latin typeface="Century Gothic"/>
                <a:ea typeface="Century Gothic"/>
                <a:cs typeface="Century Gothic"/>
                <a:sym typeface="Century Gothic"/>
              </a:defRPr>
            </a:lvl2pPr>
            <a:lvl3pPr indent="0" lvl="2" marL="914400" marR="0" rtl="0" algn="l">
              <a:spcBef>
                <a:spcPts val="360"/>
              </a:spcBef>
              <a:buClr>
                <a:schemeClr val="accent1"/>
              </a:buClr>
              <a:buFont typeface="Noto Sans Symbols"/>
              <a:buNone/>
              <a:defRPr b="1" i="0" sz="1800" u="none" cap="none" strike="noStrike">
                <a:solidFill>
                  <a:schemeClr val="dk2"/>
                </a:solidFill>
                <a:latin typeface="Century Gothic"/>
                <a:ea typeface="Century Gothic"/>
                <a:cs typeface="Century Gothic"/>
                <a:sym typeface="Century Gothic"/>
              </a:defRPr>
            </a:lvl3pPr>
            <a:lvl4pPr indent="0" lvl="3" marL="1371600" marR="0" rtl="0" algn="l">
              <a:spcBef>
                <a:spcPts val="320"/>
              </a:spcBef>
              <a:buClr>
                <a:schemeClr val="accent1"/>
              </a:buClr>
              <a:buFont typeface="Noto Sans Symbols"/>
              <a:buNone/>
              <a:defRPr b="1" i="0" sz="1600" u="none" cap="none" strike="noStrike">
                <a:solidFill>
                  <a:schemeClr val="dk2"/>
                </a:solidFill>
                <a:latin typeface="Century Gothic"/>
                <a:ea typeface="Century Gothic"/>
                <a:cs typeface="Century Gothic"/>
                <a:sym typeface="Century Gothic"/>
              </a:defRPr>
            </a:lvl4pPr>
            <a:lvl5pPr indent="0" lvl="4" marL="1828800" marR="0" rtl="0" algn="l">
              <a:spcBef>
                <a:spcPts val="320"/>
              </a:spcBef>
              <a:buClr>
                <a:schemeClr val="accent1"/>
              </a:buClr>
              <a:buFont typeface="Noto Sans Symbols"/>
              <a:buNone/>
              <a:defRPr b="1" i="0" sz="1600" u="none" cap="none" strike="noStrike">
                <a:solidFill>
                  <a:schemeClr val="dk2"/>
                </a:solidFill>
                <a:latin typeface="Century Gothic"/>
                <a:ea typeface="Century Gothic"/>
                <a:cs typeface="Century Gothic"/>
                <a:sym typeface="Century Gothic"/>
              </a:defRPr>
            </a:lvl5pPr>
            <a:lvl6pPr indent="0" lvl="5" marL="2286000" marR="0" rtl="0" algn="l">
              <a:spcBef>
                <a:spcPts val="320"/>
              </a:spcBef>
              <a:buClr>
                <a:schemeClr val="accent1"/>
              </a:buClr>
              <a:buFont typeface="Noto Sans Symbols"/>
              <a:buNone/>
              <a:defRPr b="1" i="0" sz="1600" u="none" cap="none" strike="noStrike">
                <a:solidFill>
                  <a:schemeClr val="dk2"/>
                </a:solidFill>
                <a:latin typeface="Century Gothic"/>
                <a:ea typeface="Century Gothic"/>
                <a:cs typeface="Century Gothic"/>
                <a:sym typeface="Century Gothic"/>
              </a:defRPr>
            </a:lvl6pPr>
            <a:lvl7pPr indent="0" lvl="6" marL="2743200" marR="0" rtl="0" algn="l">
              <a:spcBef>
                <a:spcPts val="320"/>
              </a:spcBef>
              <a:buClr>
                <a:schemeClr val="accent1"/>
              </a:buClr>
              <a:buFont typeface="Noto Sans Symbols"/>
              <a:buNone/>
              <a:defRPr b="1" i="0" sz="1600" u="none" cap="none" strike="noStrike">
                <a:solidFill>
                  <a:schemeClr val="dk2"/>
                </a:solidFill>
                <a:latin typeface="Century Gothic"/>
                <a:ea typeface="Century Gothic"/>
                <a:cs typeface="Century Gothic"/>
                <a:sym typeface="Century Gothic"/>
              </a:defRPr>
            </a:lvl7pPr>
            <a:lvl8pPr indent="0" lvl="7" marL="3200400" marR="0" rtl="0" algn="l">
              <a:spcBef>
                <a:spcPts val="320"/>
              </a:spcBef>
              <a:buClr>
                <a:schemeClr val="accent1"/>
              </a:buClr>
              <a:buFont typeface="Noto Sans Symbols"/>
              <a:buNone/>
              <a:defRPr b="1" i="0" sz="1600" u="none" cap="none" strike="noStrike">
                <a:solidFill>
                  <a:schemeClr val="dk2"/>
                </a:solidFill>
                <a:latin typeface="Century Gothic"/>
                <a:ea typeface="Century Gothic"/>
                <a:cs typeface="Century Gothic"/>
                <a:sym typeface="Century Gothic"/>
              </a:defRPr>
            </a:lvl8pPr>
            <a:lvl9pPr indent="0" lvl="8" marL="3657600" marR="0" rtl="0" algn="l">
              <a:spcBef>
                <a:spcPts val="320"/>
              </a:spcBef>
              <a:buClr>
                <a:schemeClr val="accent1"/>
              </a:buClr>
              <a:buFont typeface="Noto Sans Symbols"/>
              <a:buNone/>
              <a:defRPr b="1" i="0" sz="1600" u="none" cap="none" strike="noStrike">
                <a:solidFill>
                  <a:schemeClr val="dk2"/>
                </a:solidFill>
                <a:latin typeface="Century Gothic"/>
                <a:ea typeface="Century Gothic"/>
                <a:cs typeface="Century Gothic"/>
                <a:sym typeface="Century Gothic"/>
              </a:defRPr>
            </a:lvl9pPr>
          </a:lstStyle>
          <a:p/>
        </p:txBody>
      </p:sp>
      <p:sp>
        <p:nvSpPr>
          <p:cNvPr id="139" name="Shape 139"/>
          <p:cNvSpPr txBox="1"/>
          <p:nvPr>
            <p:ph idx="4" type="body"/>
          </p:nvPr>
        </p:nvSpPr>
        <p:spPr>
          <a:xfrm>
            <a:off x="4645152" y="2974694"/>
            <a:ext cx="3419856" cy="2835797"/>
          </a:xfrm>
          <a:prstGeom prst="rect">
            <a:avLst/>
          </a:prstGeom>
          <a:noFill/>
          <a:ln>
            <a:noFill/>
          </a:ln>
        </p:spPr>
        <p:txBody>
          <a:bodyPr anchorCtr="0" anchor="t" bIns="91425" lIns="91425" rIns="91425" wrap="square" tIns="91425"/>
          <a:lstStyle>
            <a:lvl1pPr indent="-163576" lvl="0" marL="342900" marR="0" rtl="0" algn="l">
              <a:spcBef>
                <a:spcPts val="480"/>
              </a:spcBef>
              <a:buClr>
                <a:schemeClr val="accent1"/>
              </a:buClr>
              <a:buSzPct val="76000"/>
              <a:buFont typeface="Noto Sans Symbols"/>
              <a:buChar char="○"/>
              <a:defRPr b="0" i="0" sz="2400" u="none" cap="none" strike="noStrike">
                <a:solidFill>
                  <a:schemeClr val="dk2"/>
                </a:solidFill>
                <a:latin typeface="Century Gothic"/>
                <a:ea typeface="Century Gothic"/>
                <a:cs typeface="Century Gothic"/>
                <a:sym typeface="Century Gothic"/>
              </a:defRPr>
            </a:lvl1pPr>
            <a:lvl2pPr indent="-187960" lvl="1" marL="640080" marR="0" rtl="0" algn="l">
              <a:spcBef>
                <a:spcPts val="400"/>
              </a:spcBef>
              <a:buClr>
                <a:schemeClr val="accent1"/>
              </a:buClr>
              <a:buSzPct val="76000"/>
              <a:buFont typeface="Noto Sans Symbols"/>
              <a:buChar char="○"/>
              <a:defRPr b="0" i="0" sz="2000" u="none" cap="none" strike="noStrike">
                <a:solidFill>
                  <a:schemeClr val="dk2"/>
                </a:solidFill>
                <a:latin typeface="Century Gothic"/>
                <a:ea typeface="Century Gothic"/>
                <a:cs typeface="Century Gothic"/>
                <a:sym typeface="Century Gothic"/>
              </a:defRPr>
            </a:lvl2pPr>
            <a:lvl3pPr indent="-141732" lvl="2" marL="914400" marR="0" rtl="0" algn="l">
              <a:spcBef>
                <a:spcPts val="360"/>
              </a:spcBef>
              <a:buClr>
                <a:schemeClr val="accent1"/>
              </a:buClr>
              <a:buSzPct val="76000"/>
              <a:buFont typeface="Noto Sans Symbols"/>
              <a:buChar char="○"/>
              <a:defRPr b="0" i="0" sz="1800" u="none" cap="none" strike="noStrike">
                <a:solidFill>
                  <a:schemeClr val="dk2"/>
                </a:solidFill>
                <a:latin typeface="Century Gothic"/>
                <a:ea typeface="Century Gothic"/>
                <a:cs typeface="Century Gothic"/>
                <a:sym typeface="Century Gothic"/>
              </a:defRPr>
            </a:lvl3pPr>
            <a:lvl4pPr indent="-158495" lvl="3" marL="1124712" marR="0" rtl="0" algn="l">
              <a:spcBef>
                <a:spcPts val="320"/>
              </a:spcBef>
              <a:buClr>
                <a:schemeClr val="accent1"/>
              </a:buClr>
              <a:buSzPct val="76000"/>
              <a:buFont typeface="Noto Sans Symbols"/>
              <a:buChar char="○"/>
              <a:defRPr b="0" i="0" sz="1600" u="none" cap="none" strike="noStrike">
                <a:solidFill>
                  <a:schemeClr val="dk2"/>
                </a:solidFill>
                <a:latin typeface="Century Gothic"/>
                <a:ea typeface="Century Gothic"/>
                <a:cs typeface="Century Gothic"/>
                <a:sym typeface="Century Gothic"/>
              </a:defRPr>
            </a:lvl4pPr>
            <a:lvl5pPr indent="-156464" lvl="4" marL="1325880" marR="0" rtl="0" algn="l">
              <a:spcBef>
                <a:spcPts val="320"/>
              </a:spcBef>
              <a:buClr>
                <a:schemeClr val="accent1"/>
              </a:buClr>
              <a:buSzPct val="76000"/>
              <a:buFont typeface="Noto Sans Symbols"/>
              <a:buChar char="○"/>
              <a:defRPr b="0" i="0" sz="1600" u="none" cap="none" strike="noStrike">
                <a:solidFill>
                  <a:schemeClr val="dk2"/>
                </a:solidFill>
                <a:latin typeface="Century Gothic"/>
                <a:ea typeface="Century Gothic"/>
                <a:cs typeface="Century Gothic"/>
                <a:sym typeface="Century Gothic"/>
              </a:defRPr>
            </a:lvl5pPr>
            <a:lvl6pPr indent="-157987" lvl="5" marL="1517904" marR="0" rtl="0" algn="l">
              <a:spcBef>
                <a:spcPts val="320"/>
              </a:spcBef>
              <a:buClr>
                <a:schemeClr val="accent1"/>
              </a:buClr>
              <a:buSzPct val="76000"/>
              <a:buFont typeface="Noto Sans Symbols"/>
              <a:buChar char="○"/>
              <a:defRPr b="0" i="0" sz="1600" u="none" cap="none" strike="noStrike">
                <a:solidFill>
                  <a:schemeClr val="dk2"/>
                </a:solidFill>
                <a:latin typeface="Century Gothic"/>
                <a:ea typeface="Century Gothic"/>
                <a:cs typeface="Century Gothic"/>
                <a:sym typeface="Century Gothic"/>
              </a:defRPr>
            </a:lvl6pPr>
            <a:lvl7pPr indent="-155955" lvl="6" marL="1719072" marR="0" rtl="0" algn="l">
              <a:spcBef>
                <a:spcPts val="320"/>
              </a:spcBef>
              <a:buClr>
                <a:schemeClr val="accent1"/>
              </a:buClr>
              <a:buSzPct val="76000"/>
              <a:buFont typeface="Noto Sans Symbols"/>
              <a:buChar char="○"/>
              <a:defRPr b="0" i="0" sz="1600" u="none" cap="none" strike="noStrike">
                <a:solidFill>
                  <a:schemeClr val="dk2"/>
                </a:solidFill>
                <a:latin typeface="Century Gothic"/>
                <a:ea typeface="Century Gothic"/>
                <a:cs typeface="Century Gothic"/>
                <a:sym typeface="Century Gothic"/>
              </a:defRPr>
            </a:lvl7pPr>
            <a:lvl8pPr indent="-153923" lvl="7" marL="1920240" marR="0" rtl="0" algn="l">
              <a:spcBef>
                <a:spcPts val="320"/>
              </a:spcBef>
              <a:buClr>
                <a:schemeClr val="accent1"/>
              </a:buClr>
              <a:buSzPct val="76000"/>
              <a:buFont typeface="Noto Sans Symbols"/>
              <a:buChar char="○"/>
              <a:defRPr b="0" i="0" sz="1600" u="none" cap="none" strike="noStrike">
                <a:solidFill>
                  <a:schemeClr val="dk2"/>
                </a:solidFill>
                <a:latin typeface="Century Gothic"/>
                <a:ea typeface="Century Gothic"/>
                <a:cs typeface="Century Gothic"/>
                <a:sym typeface="Century Gothic"/>
              </a:defRPr>
            </a:lvl8pPr>
            <a:lvl9pPr indent="-151891" lvl="8" marL="2121408" marR="0" rtl="0" algn="l">
              <a:spcBef>
                <a:spcPts val="320"/>
              </a:spcBef>
              <a:buClr>
                <a:schemeClr val="accent1"/>
              </a:buClr>
              <a:buSzPct val="76000"/>
              <a:buFont typeface="Noto Sans Symbols"/>
              <a:buChar char="○"/>
              <a:defRPr b="0" i="0" sz="1600" u="none" cap="none" strike="noStrike">
                <a:solidFill>
                  <a:schemeClr val="dk2"/>
                </a:solidFill>
                <a:latin typeface="Century Gothic"/>
                <a:ea typeface="Century Gothic"/>
                <a:cs typeface="Century Gothic"/>
                <a:sym typeface="Century Gothic"/>
              </a:defRPr>
            </a:lvl9pPr>
          </a:lstStyle>
          <a:p/>
        </p:txBody>
      </p:sp>
      <p:sp>
        <p:nvSpPr>
          <p:cNvPr id="140" name="Shape 140"/>
          <p:cNvSpPr txBox="1"/>
          <p:nvPr>
            <p:ph idx="10" type="dt"/>
          </p:nvPr>
        </p:nvSpPr>
        <p:spPr>
          <a:xfrm>
            <a:off x="5997388" y="224492"/>
            <a:ext cx="2133600" cy="365125"/>
          </a:xfrm>
          <a:prstGeom prst="rect">
            <a:avLst/>
          </a:prstGeom>
          <a:noFill/>
          <a:ln>
            <a:noFill/>
          </a:ln>
        </p:spPr>
        <p:txBody>
          <a:bodyPr anchorCtr="0" anchor="ctr" bIns="91425" lIns="91425" rIns="91425" wrap="square" tIns="91425"/>
          <a:lstStyle>
            <a:lvl1pPr indent="0" lvl="0" marL="0" marR="0" rtl="0" algn="r">
              <a:spcBef>
                <a:spcPts val="0"/>
              </a:spcBef>
              <a:buNone/>
              <a:defRPr sz="1200">
                <a:solidFill>
                  <a:srgbClr val="FEFEFE"/>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dk1"/>
                </a:solidFill>
                <a:latin typeface="Century Gothic"/>
                <a:ea typeface="Century Gothic"/>
                <a:cs typeface="Century Gothic"/>
                <a:sym typeface="Century Gothic"/>
              </a:defRPr>
            </a:lvl9pPr>
          </a:lstStyle>
          <a:p/>
        </p:txBody>
      </p:sp>
      <p:sp>
        <p:nvSpPr>
          <p:cNvPr id="141" name="Shape 141"/>
          <p:cNvSpPr txBox="1"/>
          <p:nvPr>
            <p:ph idx="11" type="ftr"/>
          </p:nvPr>
        </p:nvSpPr>
        <p:spPr>
          <a:xfrm>
            <a:off x="4641448" y="5852160"/>
            <a:ext cx="3502152" cy="365125"/>
          </a:xfrm>
          <a:prstGeom prst="rect">
            <a:avLst/>
          </a:prstGeom>
          <a:noFill/>
          <a:ln>
            <a:noFill/>
          </a:ln>
        </p:spPr>
        <p:txBody>
          <a:bodyPr anchorCtr="0" anchor="ctr" bIns="91425" lIns="91425" rIns="91425" wrap="square" tIns="91425"/>
          <a:lstStyle>
            <a:lvl1pPr indent="0" lvl="0" marL="0" marR="0" rtl="0" algn="r">
              <a:spcBef>
                <a:spcPts val="0"/>
              </a:spcBef>
              <a:buNone/>
              <a:defRPr sz="1200">
                <a:solidFill>
                  <a:schemeClr val="accent1"/>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dk1"/>
                </a:solidFill>
                <a:latin typeface="Century Gothic"/>
                <a:ea typeface="Century Gothic"/>
                <a:cs typeface="Century Gothic"/>
                <a:sym typeface="Century Gothic"/>
              </a:defRPr>
            </a:lvl9pPr>
          </a:lstStyle>
          <a:p/>
        </p:txBody>
      </p:sp>
      <p:sp>
        <p:nvSpPr>
          <p:cNvPr id="142" name="Shape 142"/>
          <p:cNvSpPr txBox="1"/>
          <p:nvPr>
            <p:ph idx="12" type="sldNum"/>
          </p:nvPr>
        </p:nvSpPr>
        <p:spPr>
          <a:xfrm>
            <a:off x="4649096" y="224491"/>
            <a:ext cx="1332156" cy="365125"/>
          </a:xfrm>
          <a:prstGeom prst="rect">
            <a:avLst/>
          </a:prstGeom>
          <a:noFill/>
          <a:ln>
            <a:noFill/>
          </a:ln>
        </p:spPr>
        <p:txBody>
          <a:bodyPr anchorCtr="0" anchor="ctr" bIns="45700" lIns="91425" rIns="91425" wrap="square" tIns="45700">
            <a:noAutofit/>
          </a:bodyPr>
          <a:lstStyle/>
          <a:p>
            <a:pPr indent="0" lvl="0" marL="0" marR="0" rtl="0" algn="l">
              <a:spcBef>
                <a:spcPts val="0"/>
              </a:spcBef>
              <a:buSzPct val="25000"/>
              <a:buNone/>
            </a:pPr>
            <a:fld id="{00000000-1234-1234-1234-123412341234}" type="slidenum">
              <a:rPr lang="en-CA" sz="1200">
                <a:solidFill>
                  <a:srgbClr val="FEFEFE"/>
                </a:solidFill>
                <a:latin typeface="Century Gothic"/>
                <a:ea typeface="Century Gothic"/>
                <a:cs typeface="Century Gothic"/>
                <a:sym typeface="Century Gothic"/>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type="objTx">
  <p:cSld name="Content with Caption">
    <p:spTree>
      <p:nvGrpSpPr>
        <p:cNvPr id="143" name="Shape 143"/>
        <p:cNvGrpSpPr/>
        <p:nvPr/>
      </p:nvGrpSpPr>
      <p:grpSpPr>
        <a:xfrm>
          <a:off x="0" y="0"/>
          <a:ext cx="0" cy="0"/>
          <a:chOff x="0" y="0"/>
          <a:chExt cx="0" cy="0"/>
        </a:xfrm>
      </p:grpSpPr>
      <p:grpSp>
        <p:nvGrpSpPr>
          <p:cNvPr id="144" name="Shape 144"/>
          <p:cNvGrpSpPr/>
          <p:nvPr/>
        </p:nvGrpSpPr>
        <p:grpSpPr>
          <a:xfrm>
            <a:off x="-644959" y="0"/>
            <a:ext cx="10458653" cy="7117071"/>
            <a:chOff x="-644959" y="0"/>
            <a:chExt cx="10458653" cy="7117071"/>
          </a:xfrm>
        </p:grpSpPr>
        <p:grpSp>
          <p:nvGrpSpPr>
            <p:cNvPr id="145" name="Shape 145"/>
            <p:cNvGrpSpPr/>
            <p:nvPr/>
          </p:nvGrpSpPr>
          <p:grpSpPr>
            <a:xfrm>
              <a:off x="0" y="0"/>
              <a:ext cx="9144000" cy="6858000"/>
              <a:chOff x="0" y="0"/>
              <a:chExt cx="9144000" cy="6858000"/>
            </a:xfrm>
          </p:grpSpPr>
          <p:grpSp>
            <p:nvGrpSpPr>
              <p:cNvPr id="146" name="Shape 146"/>
              <p:cNvGrpSpPr/>
              <p:nvPr/>
            </p:nvGrpSpPr>
            <p:grpSpPr>
              <a:xfrm>
                <a:off x="0" y="0"/>
                <a:ext cx="2514600" cy="6858000"/>
                <a:chOff x="0" y="0"/>
                <a:chExt cx="2514600" cy="6858000"/>
              </a:xfrm>
            </p:grpSpPr>
            <p:sp>
              <p:nvSpPr>
                <p:cNvPr id="147" name="Shape 147"/>
                <p:cNvSpPr/>
                <p:nvPr/>
              </p:nvSpPr>
              <p:spPr>
                <a:xfrm>
                  <a:off x="914400" y="0"/>
                  <a:ext cx="1600200" cy="6858000"/>
                </a:xfrm>
                <a:prstGeom prst="rect">
                  <a:avLst/>
                </a:prstGeom>
                <a:solidFill>
                  <a:schemeClr val="lt1">
                    <a:alpha val="9803"/>
                  </a:schemeClr>
                </a:solidFill>
                <a:ln>
                  <a:noFill/>
                </a:ln>
              </p:spPr>
              <p:txBody>
                <a:bodyPr anchorCtr="0" anchor="ctr" bIns="45700" lIns="91425" rIns="91425" wrap="square" tIns="45700">
                  <a:noAutofit/>
                </a:bodyPr>
                <a:lstStyle/>
                <a:p>
                  <a:pPr indent="0" lvl="0" marL="0" marR="0" rtl="0" algn="ctr">
                    <a:spcBef>
                      <a:spcPts val="0"/>
                    </a:spcBef>
                    <a:buNone/>
                  </a:pPr>
                  <a:r>
                    <a:t/>
                  </a:r>
                  <a:endParaRPr sz="1800">
                    <a:solidFill>
                      <a:schemeClr val="lt1"/>
                    </a:solidFill>
                    <a:latin typeface="Century Gothic"/>
                    <a:ea typeface="Century Gothic"/>
                    <a:cs typeface="Century Gothic"/>
                    <a:sym typeface="Century Gothic"/>
                  </a:endParaRPr>
                </a:p>
              </p:txBody>
            </p:sp>
            <p:sp>
              <p:nvSpPr>
                <p:cNvPr id="148" name="Shape 148"/>
                <p:cNvSpPr/>
                <p:nvPr/>
              </p:nvSpPr>
              <p:spPr>
                <a:xfrm>
                  <a:off x="0" y="0"/>
                  <a:ext cx="457200" cy="6858000"/>
                </a:xfrm>
                <a:prstGeom prst="rect">
                  <a:avLst/>
                </a:prstGeom>
                <a:solidFill>
                  <a:schemeClr val="lt1">
                    <a:alpha val="9803"/>
                  </a:schemeClr>
                </a:solidFill>
                <a:ln>
                  <a:noFill/>
                </a:ln>
              </p:spPr>
              <p:txBody>
                <a:bodyPr anchorCtr="0" anchor="ctr" bIns="45700" lIns="91425" rIns="91425" wrap="square" tIns="45700">
                  <a:noAutofit/>
                </a:bodyPr>
                <a:lstStyle/>
                <a:p>
                  <a:pPr indent="0" lvl="0" marL="0" marR="0" rtl="0" algn="ctr">
                    <a:spcBef>
                      <a:spcPts val="0"/>
                    </a:spcBef>
                    <a:buNone/>
                  </a:pPr>
                  <a:r>
                    <a:t/>
                  </a:r>
                  <a:endParaRPr sz="1800">
                    <a:solidFill>
                      <a:schemeClr val="lt1"/>
                    </a:solidFill>
                    <a:latin typeface="Century Gothic"/>
                    <a:ea typeface="Century Gothic"/>
                    <a:cs typeface="Century Gothic"/>
                    <a:sym typeface="Century Gothic"/>
                  </a:endParaRPr>
                </a:p>
              </p:txBody>
            </p:sp>
            <p:sp>
              <p:nvSpPr>
                <p:cNvPr id="149" name="Shape 149"/>
                <p:cNvSpPr/>
                <p:nvPr/>
              </p:nvSpPr>
              <p:spPr>
                <a:xfrm>
                  <a:off x="228600" y="0"/>
                  <a:ext cx="762000" cy="6858000"/>
                </a:xfrm>
                <a:prstGeom prst="rect">
                  <a:avLst/>
                </a:prstGeom>
                <a:solidFill>
                  <a:schemeClr val="lt1">
                    <a:alpha val="9803"/>
                  </a:schemeClr>
                </a:solidFill>
                <a:ln>
                  <a:noFill/>
                </a:ln>
              </p:spPr>
              <p:txBody>
                <a:bodyPr anchorCtr="0" anchor="ctr" bIns="45700" lIns="91425" rIns="91425" wrap="square" tIns="45700">
                  <a:noAutofit/>
                </a:bodyPr>
                <a:lstStyle/>
                <a:p>
                  <a:pPr indent="0" lvl="0" marL="0" marR="0" rtl="0" algn="ctr">
                    <a:spcBef>
                      <a:spcPts val="0"/>
                    </a:spcBef>
                    <a:buNone/>
                  </a:pPr>
                  <a:r>
                    <a:t/>
                  </a:r>
                  <a:endParaRPr sz="1800">
                    <a:solidFill>
                      <a:schemeClr val="lt1"/>
                    </a:solidFill>
                    <a:latin typeface="Century Gothic"/>
                    <a:ea typeface="Century Gothic"/>
                    <a:cs typeface="Century Gothic"/>
                    <a:sym typeface="Century Gothic"/>
                  </a:endParaRPr>
                </a:p>
              </p:txBody>
            </p:sp>
          </p:grpSp>
          <p:grpSp>
            <p:nvGrpSpPr>
              <p:cNvPr id="150" name="Shape 150"/>
              <p:cNvGrpSpPr/>
              <p:nvPr/>
            </p:nvGrpSpPr>
            <p:grpSpPr>
              <a:xfrm>
                <a:off x="422910" y="0"/>
                <a:ext cx="2514600" cy="6858000"/>
                <a:chOff x="0" y="0"/>
                <a:chExt cx="2514600" cy="6858000"/>
              </a:xfrm>
            </p:grpSpPr>
            <p:sp>
              <p:nvSpPr>
                <p:cNvPr id="151" name="Shape 151"/>
                <p:cNvSpPr/>
                <p:nvPr/>
              </p:nvSpPr>
              <p:spPr>
                <a:xfrm>
                  <a:off x="914400" y="0"/>
                  <a:ext cx="1600200" cy="6858000"/>
                </a:xfrm>
                <a:prstGeom prst="rect">
                  <a:avLst/>
                </a:prstGeom>
                <a:solidFill>
                  <a:schemeClr val="lt1">
                    <a:alpha val="9803"/>
                  </a:schemeClr>
                </a:solidFill>
                <a:ln>
                  <a:noFill/>
                </a:ln>
              </p:spPr>
              <p:txBody>
                <a:bodyPr anchorCtr="0" anchor="ctr" bIns="45700" lIns="91425" rIns="91425" wrap="square" tIns="45700">
                  <a:noAutofit/>
                </a:bodyPr>
                <a:lstStyle/>
                <a:p>
                  <a:pPr indent="0" lvl="0" marL="0" marR="0" rtl="0" algn="ctr">
                    <a:spcBef>
                      <a:spcPts val="0"/>
                    </a:spcBef>
                    <a:buNone/>
                  </a:pPr>
                  <a:r>
                    <a:t/>
                  </a:r>
                  <a:endParaRPr sz="1800">
                    <a:solidFill>
                      <a:schemeClr val="lt1"/>
                    </a:solidFill>
                    <a:latin typeface="Century Gothic"/>
                    <a:ea typeface="Century Gothic"/>
                    <a:cs typeface="Century Gothic"/>
                    <a:sym typeface="Century Gothic"/>
                  </a:endParaRPr>
                </a:p>
              </p:txBody>
            </p:sp>
            <p:sp>
              <p:nvSpPr>
                <p:cNvPr id="152" name="Shape 152"/>
                <p:cNvSpPr/>
                <p:nvPr/>
              </p:nvSpPr>
              <p:spPr>
                <a:xfrm>
                  <a:off x="0" y="0"/>
                  <a:ext cx="457200" cy="6858000"/>
                </a:xfrm>
                <a:prstGeom prst="rect">
                  <a:avLst/>
                </a:prstGeom>
                <a:solidFill>
                  <a:schemeClr val="lt1">
                    <a:alpha val="9803"/>
                  </a:schemeClr>
                </a:solidFill>
                <a:ln>
                  <a:noFill/>
                </a:ln>
              </p:spPr>
              <p:txBody>
                <a:bodyPr anchorCtr="0" anchor="ctr" bIns="45700" lIns="91425" rIns="91425" wrap="square" tIns="45700">
                  <a:noAutofit/>
                </a:bodyPr>
                <a:lstStyle/>
                <a:p>
                  <a:pPr indent="0" lvl="0" marL="0" marR="0" rtl="0" algn="ctr">
                    <a:spcBef>
                      <a:spcPts val="0"/>
                    </a:spcBef>
                    <a:buNone/>
                  </a:pPr>
                  <a:r>
                    <a:t/>
                  </a:r>
                  <a:endParaRPr sz="1800">
                    <a:solidFill>
                      <a:schemeClr val="lt1"/>
                    </a:solidFill>
                    <a:latin typeface="Century Gothic"/>
                    <a:ea typeface="Century Gothic"/>
                    <a:cs typeface="Century Gothic"/>
                    <a:sym typeface="Century Gothic"/>
                  </a:endParaRPr>
                </a:p>
              </p:txBody>
            </p:sp>
            <p:sp>
              <p:nvSpPr>
                <p:cNvPr id="153" name="Shape 153"/>
                <p:cNvSpPr/>
                <p:nvPr/>
              </p:nvSpPr>
              <p:spPr>
                <a:xfrm>
                  <a:off x="228600" y="0"/>
                  <a:ext cx="762000" cy="6858000"/>
                </a:xfrm>
                <a:prstGeom prst="rect">
                  <a:avLst/>
                </a:prstGeom>
                <a:solidFill>
                  <a:schemeClr val="lt1">
                    <a:alpha val="9803"/>
                  </a:schemeClr>
                </a:solidFill>
                <a:ln>
                  <a:noFill/>
                </a:ln>
              </p:spPr>
              <p:txBody>
                <a:bodyPr anchorCtr="0" anchor="ctr" bIns="45700" lIns="91425" rIns="91425" wrap="square" tIns="45700">
                  <a:noAutofit/>
                </a:bodyPr>
                <a:lstStyle/>
                <a:p>
                  <a:pPr indent="0" lvl="0" marL="0" marR="0" rtl="0" algn="ctr">
                    <a:spcBef>
                      <a:spcPts val="0"/>
                    </a:spcBef>
                    <a:buNone/>
                  </a:pPr>
                  <a:r>
                    <a:t/>
                  </a:r>
                  <a:endParaRPr sz="1800">
                    <a:solidFill>
                      <a:schemeClr val="lt1"/>
                    </a:solidFill>
                    <a:latin typeface="Century Gothic"/>
                    <a:ea typeface="Century Gothic"/>
                    <a:cs typeface="Century Gothic"/>
                    <a:sym typeface="Century Gothic"/>
                  </a:endParaRPr>
                </a:p>
              </p:txBody>
            </p:sp>
          </p:grpSp>
          <p:grpSp>
            <p:nvGrpSpPr>
              <p:cNvPr id="154" name="Shape 154"/>
              <p:cNvGrpSpPr/>
              <p:nvPr/>
            </p:nvGrpSpPr>
            <p:grpSpPr>
              <a:xfrm rot="10800000">
                <a:off x="6629400" y="0"/>
                <a:ext cx="2514600" cy="6858000"/>
                <a:chOff x="0" y="0"/>
                <a:chExt cx="2514600" cy="6858000"/>
              </a:xfrm>
            </p:grpSpPr>
            <p:sp>
              <p:nvSpPr>
                <p:cNvPr id="155" name="Shape 155"/>
                <p:cNvSpPr/>
                <p:nvPr/>
              </p:nvSpPr>
              <p:spPr>
                <a:xfrm>
                  <a:off x="914400" y="0"/>
                  <a:ext cx="1600200" cy="6858000"/>
                </a:xfrm>
                <a:prstGeom prst="rect">
                  <a:avLst/>
                </a:prstGeom>
                <a:solidFill>
                  <a:schemeClr val="lt1">
                    <a:alpha val="9803"/>
                  </a:schemeClr>
                </a:solidFill>
                <a:ln>
                  <a:noFill/>
                </a:ln>
              </p:spPr>
              <p:txBody>
                <a:bodyPr anchorCtr="0" anchor="ctr" bIns="45700" lIns="91425" rIns="91425" wrap="square" tIns="45700">
                  <a:noAutofit/>
                </a:bodyPr>
                <a:lstStyle/>
                <a:p>
                  <a:pPr indent="0" lvl="0" marL="0" marR="0" rtl="0" algn="ctr">
                    <a:spcBef>
                      <a:spcPts val="0"/>
                    </a:spcBef>
                    <a:buNone/>
                  </a:pPr>
                  <a:r>
                    <a:t/>
                  </a:r>
                  <a:endParaRPr sz="1800">
                    <a:solidFill>
                      <a:schemeClr val="lt1"/>
                    </a:solidFill>
                    <a:latin typeface="Century Gothic"/>
                    <a:ea typeface="Century Gothic"/>
                    <a:cs typeface="Century Gothic"/>
                    <a:sym typeface="Century Gothic"/>
                  </a:endParaRPr>
                </a:p>
              </p:txBody>
            </p:sp>
            <p:sp>
              <p:nvSpPr>
                <p:cNvPr id="156" name="Shape 156"/>
                <p:cNvSpPr/>
                <p:nvPr/>
              </p:nvSpPr>
              <p:spPr>
                <a:xfrm>
                  <a:off x="0" y="0"/>
                  <a:ext cx="457200" cy="6858000"/>
                </a:xfrm>
                <a:prstGeom prst="rect">
                  <a:avLst/>
                </a:prstGeom>
                <a:solidFill>
                  <a:schemeClr val="lt1">
                    <a:alpha val="9803"/>
                  </a:schemeClr>
                </a:solidFill>
                <a:ln>
                  <a:noFill/>
                </a:ln>
              </p:spPr>
              <p:txBody>
                <a:bodyPr anchorCtr="0" anchor="ctr" bIns="45700" lIns="91425" rIns="91425" wrap="square" tIns="45700">
                  <a:noAutofit/>
                </a:bodyPr>
                <a:lstStyle/>
                <a:p>
                  <a:pPr indent="0" lvl="0" marL="0" marR="0" rtl="0" algn="ctr">
                    <a:spcBef>
                      <a:spcPts val="0"/>
                    </a:spcBef>
                    <a:buNone/>
                  </a:pPr>
                  <a:r>
                    <a:t/>
                  </a:r>
                  <a:endParaRPr sz="1800">
                    <a:solidFill>
                      <a:schemeClr val="lt1"/>
                    </a:solidFill>
                    <a:latin typeface="Century Gothic"/>
                    <a:ea typeface="Century Gothic"/>
                    <a:cs typeface="Century Gothic"/>
                    <a:sym typeface="Century Gothic"/>
                  </a:endParaRPr>
                </a:p>
              </p:txBody>
            </p:sp>
            <p:sp>
              <p:nvSpPr>
                <p:cNvPr id="157" name="Shape 157"/>
                <p:cNvSpPr/>
                <p:nvPr/>
              </p:nvSpPr>
              <p:spPr>
                <a:xfrm>
                  <a:off x="228600" y="0"/>
                  <a:ext cx="762000" cy="6858000"/>
                </a:xfrm>
                <a:prstGeom prst="rect">
                  <a:avLst/>
                </a:prstGeom>
                <a:solidFill>
                  <a:schemeClr val="lt1">
                    <a:alpha val="9803"/>
                  </a:schemeClr>
                </a:solidFill>
                <a:ln>
                  <a:noFill/>
                </a:ln>
              </p:spPr>
              <p:txBody>
                <a:bodyPr anchorCtr="0" anchor="ctr" bIns="45700" lIns="91425" rIns="91425" wrap="square" tIns="45700">
                  <a:noAutofit/>
                </a:bodyPr>
                <a:lstStyle/>
                <a:p>
                  <a:pPr indent="0" lvl="0" marL="0" marR="0" rtl="0" algn="ctr">
                    <a:spcBef>
                      <a:spcPts val="0"/>
                    </a:spcBef>
                    <a:buNone/>
                  </a:pPr>
                  <a:r>
                    <a:t/>
                  </a:r>
                  <a:endParaRPr sz="1800">
                    <a:solidFill>
                      <a:schemeClr val="lt1"/>
                    </a:solidFill>
                    <a:latin typeface="Century Gothic"/>
                    <a:ea typeface="Century Gothic"/>
                    <a:cs typeface="Century Gothic"/>
                    <a:sym typeface="Century Gothic"/>
                  </a:endParaRPr>
                </a:p>
              </p:txBody>
            </p:sp>
          </p:grpSp>
          <p:sp>
            <p:nvSpPr>
              <p:cNvPr id="158" name="Shape 158"/>
              <p:cNvSpPr/>
              <p:nvPr/>
            </p:nvSpPr>
            <p:spPr>
              <a:xfrm>
                <a:off x="3810000" y="0"/>
                <a:ext cx="2819400" cy="6858000"/>
              </a:xfrm>
              <a:prstGeom prst="rect">
                <a:avLst/>
              </a:prstGeom>
              <a:solidFill>
                <a:schemeClr val="lt1">
                  <a:alpha val="9803"/>
                </a:schemeClr>
              </a:solidFill>
              <a:ln>
                <a:noFill/>
              </a:ln>
            </p:spPr>
            <p:txBody>
              <a:bodyPr anchorCtr="0" anchor="ctr" bIns="45700" lIns="91425" rIns="91425" wrap="square" tIns="45700">
                <a:noAutofit/>
              </a:bodyPr>
              <a:lstStyle/>
              <a:p>
                <a:pPr indent="0" lvl="0" marL="0" marR="0" rtl="0" algn="ctr">
                  <a:spcBef>
                    <a:spcPts val="0"/>
                  </a:spcBef>
                  <a:buNone/>
                </a:pPr>
                <a:r>
                  <a:t/>
                </a:r>
                <a:endParaRPr sz="1800">
                  <a:solidFill>
                    <a:schemeClr val="lt1"/>
                  </a:solidFill>
                  <a:latin typeface="Century Gothic"/>
                  <a:ea typeface="Century Gothic"/>
                  <a:cs typeface="Century Gothic"/>
                  <a:sym typeface="Century Gothic"/>
                </a:endParaRPr>
              </a:p>
            </p:txBody>
          </p:sp>
          <p:sp>
            <p:nvSpPr>
              <p:cNvPr id="159" name="Shape 159"/>
              <p:cNvSpPr/>
              <p:nvPr/>
            </p:nvSpPr>
            <p:spPr>
              <a:xfrm>
                <a:off x="2895600" y="0"/>
                <a:ext cx="457200" cy="6858000"/>
              </a:xfrm>
              <a:prstGeom prst="rect">
                <a:avLst/>
              </a:prstGeom>
              <a:solidFill>
                <a:schemeClr val="lt1">
                  <a:alpha val="9803"/>
                </a:schemeClr>
              </a:solidFill>
              <a:ln>
                <a:noFill/>
              </a:ln>
            </p:spPr>
            <p:txBody>
              <a:bodyPr anchorCtr="0" anchor="ctr" bIns="45700" lIns="91425" rIns="91425" wrap="square" tIns="45700">
                <a:noAutofit/>
              </a:bodyPr>
              <a:lstStyle/>
              <a:p>
                <a:pPr indent="0" lvl="0" marL="0" marR="0" rtl="0" algn="ctr">
                  <a:spcBef>
                    <a:spcPts val="0"/>
                  </a:spcBef>
                  <a:buNone/>
                </a:pPr>
                <a:r>
                  <a:t/>
                </a:r>
                <a:endParaRPr sz="1800">
                  <a:solidFill>
                    <a:schemeClr val="lt1"/>
                  </a:solidFill>
                  <a:latin typeface="Century Gothic"/>
                  <a:ea typeface="Century Gothic"/>
                  <a:cs typeface="Century Gothic"/>
                  <a:sym typeface="Century Gothic"/>
                </a:endParaRPr>
              </a:p>
            </p:txBody>
          </p:sp>
          <p:sp>
            <p:nvSpPr>
              <p:cNvPr id="160" name="Shape 160"/>
              <p:cNvSpPr/>
              <p:nvPr/>
            </p:nvSpPr>
            <p:spPr>
              <a:xfrm>
                <a:off x="3124200" y="0"/>
                <a:ext cx="762000" cy="6858000"/>
              </a:xfrm>
              <a:prstGeom prst="rect">
                <a:avLst/>
              </a:prstGeom>
              <a:solidFill>
                <a:schemeClr val="lt1">
                  <a:alpha val="9803"/>
                </a:schemeClr>
              </a:solidFill>
              <a:ln>
                <a:noFill/>
              </a:ln>
            </p:spPr>
            <p:txBody>
              <a:bodyPr anchorCtr="0" anchor="ctr" bIns="45700" lIns="91425" rIns="91425" wrap="square" tIns="45700">
                <a:noAutofit/>
              </a:bodyPr>
              <a:lstStyle/>
              <a:p>
                <a:pPr indent="0" lvl="0" marL="0" marR="0" rtl="0" algn="ctr">
                  <a:spcBef>
                    <a:spcPts val="0"/>
                  </a:spcBef>
                  <a:buNone/>
                </a:pPr>
                <a:r>
                  <a:t/>
                </a:r>
                <a:endParaRPr sz="1800">
                  <a:solidFill>
                    <a:schemeClr val="lt1"/>
                  </a:solidFill>
                  <a:latin typeface="Century Gothic"/>
                  <a:ea typeface="Century Gothic"/>
                  <a:cs typeface="Century Gothic"/>
                  <a:sym typeface="Century Gothic"/>
                </a:endParaRPr>
              </a:p>
            </p:txBody>
          </p:sp>
        </p:grpSp>
        <p:sp>
          <p:nvSpPr>
            <p:cNvPr id="161" name="Shape 161"/>
            <p:cNvSpPr/>
            <p:nvPr/>
          </p:nvSpPr>
          <p:spPr>
            <a:xfrm>
              <a:off x="-11875" y="5035138"/>
              <a:ext cx="9144000" cy="1175655"/>
            </a:xfrm>
            <a:custGeom>
              <a:pathLst>
                <a:path extrusionOk="0" h="120000" w="120000">
                  <a:moveTo>
                    <a:pt x="0" y="113939"/>
                  </a:moveTo>
                  <a:cubicBezTo>
                    <a:pt x="6480" y="116969"/>
                    <a:pt x="12961" y="120000"/>
                    <a:pt x="21974" y="118787"/>
                  </a:cubicBezTo>
                  <a:cubicBezTo>
                    <a:pt x="30986" y="117575"/>
                    <a:pt x="42051" y="116161"/>
                    <a:pt x="54077" y="106666"/>
                  </a:cubicBezTo>
                  <a:cubicBezTo>
                    <a:pt x="66103" y="97171"/>
                    <a:pt x="83142" y="79595"/>
                    <a:pt x="94129" y="61818"/>
                  </a:cubicBezTo>
                  <a:cubicBezTo>
                    <a:pt x="105116" y="44040"/>
                    <a:pt x="116363" y="15757"/>
                    <a:pt x="120000" y="0"/>
                  </a:cubicBezTo>
                </a:path>
              </a:pathLst>
            </a:custGeom>
            <a:noFill/>
            <a:ln cap="flat" cmpd="sng" w="9525">
              <a:solidFill>
                <a:schemeClr val="lt1">
                  <a:alpha val="20000"/>
                </a:schemeClr>
              </a:solidFill>
              <a:prstDash val="solid"/>
              <a:round/>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sz="1800">
                <a:solidFill>
                  <a:schemeClr val="dk1"/>
                </a:solidFill>
                <a:latin typeface="Century Gothic"/>
                <a:ea typeface="Century Gothic"/>
                <a:cs typeface="Century Gothic"/>
                <a:sym typeface="Century Gothic"/>
              </a:endParaRPr>
            </a:p>
          </p:txBody>
        </p:sp>
        <p:sp>
          <p:nvSpPr>
            <p:cNvPr id="162" name="Shape 162"/>
            <p:cNvSpPr/>
            <p:nvPr/>
          </p:nvSpPr>
          <p:spPr>
            <a:xfrm>
              <a:off x="-11875" y="3467595"/>
              <a:ext cx="9144000" cy="890650"/>
            </a:xfrm>
            <a:custGeom>
              <a:pathLst>
                <a:path extrusionOk="0" h="120000" w="120000">
                  <a:moveTo>
                    <a:pt x="0" y="120000"/>
                  </a:moveTo>
                  <a:cubicBezTo>
                    <a:pt x="3454" y="101199"/>
                    <a:pt x="6909" y="82399"/>
                    <a:pt x="13714" y="63999"/>
                  </a:cubicBezTo>
                  <a:cubicBezTo>
                    <a:pt x="20519" y="45600"/>
                    <a:pt x="30181" y="18666"/>
                    <a:pt x="40831" y="9600"/>
                  </a:cubicBezTo>
                  <a:cubicBezTo>
                    <a:pt x="51480" y="533"/>
                    <a:pt x="64415" y="0"/>
                    <a:pt x="77610" y="9600"/>
                  </a:cubicBezTo>
                  <a:cubicBezTo>
                    <a:pt x="90805" y="19200"/>
                    <a:pt x="112805" y="57600"/>
                    <a:pt x="120000" y="67200"/>
                  </a:cubicBezTo>
                </a:path>
              </a:pathLst>
            </a:custGeom>
            <a:noFill/>
            <a:ln cap="flat" cmpd="sng" w="9525">
              <a:solidFill>
                <a:schemeClr val="lt1">
                  <a:alpha val="20000"/>
                </a:schemeClr>
              </a:solidFill>
              <a:prstDash val="solid"/>
              <a:round/>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sz="1800">
                <a:solidFill>
                  <a:schemeClr val="dk1"/>
                </a:solidFill>
                <a:latin typeface="Century Gothic"/>
                <a:ea typeface="Century Gothic"/>
                <a:cs typeface="Century Gothic"/>
                <a:sym typeface="Century Gothic"/>
              </a:endParaRPr>
            </a:p>
          </p:txBody>
        </p:sp>
        <p:sp>
          <p:nvSpPr>
            <p:cNvPr id="163" name="Shape 163"/>
            <p:cNvSpPr/>
            <p:nvPr/>
          </p:nvSpPr>
          <p:spPr>
            <a:xfrm>
              <a:off x="-23751" y="5640779"/>
              <a:ext cx="3004457" cy="1211283"/>
            </a:xfrm>
            <a:custGeom>
              <a:pathLst>
                <a:path extrusionOk="0" h="120000" w="120000">
                  <a:moveTo>
                    <a:pt x="0" y="0"/>
                  </a:moveTo>
                  <a:cubicBezTo>
                    <a:pt x="44071" y="49705"/>
                    <a:pt x="88142" y="99411"/>
                    <a:pt x="120000" y="120000"/>
                  </a:cubicBezTo>
                </a:path>
              </a:pathLst>
            </a:custGeom>
            <a:noFill/>
            <a:ln cap="flat" cmpd="sng" w="9525">
              <a:solidFill>
                <a:schemeClr val="lt1">
                  <a:alpha val="20000"/>
                </a:schemeClr>
              </a:solidFill>
              <a:prstDash val="solid"/>
              <a:round/>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sz="1800">
                <a:solidFill>
                  <a:schemeClr val="dk1"/>
                </a:solidFill>
                <a:latin typeface="Century Gothic"/>
                <a:ea typeface="Century Gothic"/>
                <a:cs typeface="Century Gothic"/>
                <a:sym typeface="Century Gothic"/>
              </a:endParaRPr>
            </a:p>
          </p:txBody>
        </p:sp>
        <p:sp>
          <p:nvSpPr>
            <p:cNvPr id="164" name="Shape 164"/>
            <p:cNvSpPr/>
            <p:nvPr/>
          </p:nvSpPr>
          <p:spPr>
            <a:xfrm>
              <a:off x="-11875" y="5284519"/>
              <a:ext cx="9144000" cy="1478478"/>
            </a:xfrm>
            <a:custGeom>
              <a:pathLst>
                <a:path extrusionOk="0" h="120000" w="120000">
                  <a:moveTo>
                    <a:pt x="0" y="0"/>
                  </a:moveTo>
                  <a:cubicBezTo>
                    <a:pt x="3753" y="8112"/>
                    <a:pt x="7506" y="16224"/>
                    <a:pt x="14493" y="27951"/>
                  </a:cubicBezTo>
                  <a:cubicBezTo>
                    <a:pt x="21480" y="39678"/>
                    <a:pt x="31922" y="57670"/>
                    <a:pt x="41922" y="70361"/>
                  </a:cubicBezTo>
                  <a:cubicBezTo>
                    <a:pt x="51922" y="83052"/>
                    <a:pt x="64571" y="96224"/>
                    <a:pt x="74493" y="104096"/>
                  </a:cubicBezTo>
                  <a:cubicBezTo>
                    <a:pt x="84415" y="111967"/>
                    <a:pt x="95116" y="115180"/>
                    <a:pt x="101454" y="117590"/>
                  </a:cubicBezTo>
                  <a:cubicBezTo>
                    <a:pt x="107792" y="120000"/>
                    <a:pt x="109428" y="118875"/>
                    <a:pt x="112519" y="118554"/>
                  </a:cubicBezTo>
                  <a:cubicBezTo>
                    <a:pt x="115610" y="118232"/>
                    <a:pt x="117805" y="116947"/>
                    <a:pt x="120000" y="115662"/>
                  </a:cubicBezTo>
                </a:path>
              </a:pathLst>
            </a:custGeom>
            <a:noFill/>
            <a:ln cap="flat" cmpd="sng" w="9525">
              <a:solidFill>
                <a:schemeClr val="lt1">
                  <a:alpha val="20000"/>
                </a:schemeClr>
              </a:solidFill>
              <a:prstDash val="solid"/>
              <a:round/>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sz="1800">
                <a:solidFill>
                  <a:schemeClr val="dk1"/>
                </a:solidFill>
                <a:latin typeface="Century Gothic"/>
                <a:ea typeface="Century Gothic"/>
                <a:cs typeface="Century Gothic"/>
                <a:sym typeface="Century Gothic"/>
              </a:endParaRPr>
            </a:p>
          </p:txBody>
        </p:sp>
        <p:sp>
          <p:nvSpPr>
            <p:cNvPr id="165" name="Shape 165"/>
            <p:cNvSpPr/>
            <p:nvPr/>
          </p:nvSpPr>
          <p:spPr>
            <a:xfrm>
              <a:off x="2137558" y="5132120"/>
              <a:ext cx="6982691" cy="1719942"/>
            </a:xfrm>
            <a:custGeom>
              <a:pathLst>
                <a:path extrusionOk="0" h="120000" w="120000">
                  <a:moveTo>
                    <a:pt x="0" y="120000"/>
                  </a:moveTo>
                  <a:cubicBezTo>
                    <a:pt x="2789" y="107226"/>
                    <a:pt x="5578" y="94453"/>
                    <a:pt x="9387" y="82715"/>
                  </a:cubicBezTo>
                  <a:cubicBezTo>
                    <a:pt x="13197" y="70978"/>
                    <a:pt x="18469" y="58273"/>
                    <a:pt x="22857" y="49574"/>
                  </a:cubicBezTo>
                  <a:cubicBezTo>
                    <a:pt x="27244" y="40874"/>
                    <a:pt x="29931" y="37007"/>
                    <a:pt x="35714" y="30517"/>
                  </a:cubicBezTo>
                  <a:cubicBezTo>
                    <a:pt x="41496" y="24027"/>
                    <a:pt x="52040" y="14913"/>
                    <a:pt x="57551" y="10632"/>
                  </a:cubicBezTo>
                  <a:cubicBezTo>
                    <a:pt x="63061" y="6352"/>
                    <a:pt x="63911" y="6490"/>
                    <a:pt x="68775" y="4833"/>
                  </a:cubicBezTo>
                  <a:cubicBezTo>
                    <a:pt x="73639" y="3176"/>
                    <a:pt x="81326" y="1380"/>
                    <a:pt x="86734" y="690"/>
                  </a:cubicBezTo>
                  <a:cubicBezTo>
                    <a:pt x="92142" y="0"/>
                    <a:pt x="101224" y="690"/>
                    <a:pt x="101224" y="690"/>
                  </a:cubicBezTo>
                  <a:lnTo>
                    <a:pt x="111632" y="690"/>
                  </a:lnTo>
                  <a:cubicBezTo>
                    <a:pt x="114523" y="966"/>
                    <a:pt x="117176" y="1933"/>
                    <a:pt x="118571" y="2347"/>
                  </a:cubicBezTo>
                  <a:cubicBezTo>
                    <a:pt x="119965" y="2761"/>
                    <a:pt x="119489" y="2623"/>
                    <a:pt x="120000" y="3176"/>
                  </a:cubicBezTo>
                </a:path>
              </a:pathLst>
            </a:custGeom>
            <a:noFill/>
            <a:ln cap="flat" cmpd="sng" w="9525">
              <a:solidFill>
                <a:schemeClr val="lt1">
                  <a:alpha val="20000"/>
                </a:schemeClr>
              </a:solidFill>
              <a:prstDash val="solid"/>
              <a:round/>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sz="1800">
                <a:solidFill>
                  <a:schemeClr val="dk1"/>
                </a:solidFill>
                <a:latin typeface="Century Gothic"/>
                <a:ea typeface="Century Gothic"/>
                <a:cs typeface="Century Gothic"/>
                <a:sym typeface="Century Gothic"/>
              </a:endParaRPr>
            </a:p>
          </p:txBody>
        </p:sp>
        <p:sp>
          <p:nvSpPr>
            <p:cNvPr id="166" name="Shape 166"/>
            <p:cNvSpPr/>
            <p:nvPr/>
          </p:nvSpPr>
          <p:spPr>
            <a:xfrm rot="1800000">
              <a:off x="2996165" y="2859252"/>
              <a:ext cx="1601400" cy="1388236"/>
            </a:xfrm>
            <a:prstGeom prst="hexagon">
              <a:avLst>
                <a:gd fmla="val 28544" name="adj"/>
                <a:gd fmla="val 115470" name="vf"/>
              </a:avLst>
            </a:prstGeom>
            <a:solidFill>
              <a:schemeClr val="lt1">
                <a:alpha val="9803"/>
              </a:schemeClr>
            </a:solidFill>
            <a:ln cap="flat" cmpd="sng" w="12700">
              <a:solidFill>
                <a:schemeClr val="lt1">
                  <a:alpha val="11764"/>
                </a:schemeClr>
              </a:solidFill>
              <a:prstDash val="solid"/>
              <a:round/>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sz="1800">
                <a:solidFill>
                  <a:schemeClr val="lt1"/>
                </a:solidFill>
                <a:latin typeface="Century Gothic"/>
                <a:ea typeface="Century Gothic"/>
                <a:cs typeface="Century Gothic"/>
                <a:sym typeface="Century Gothic"/>
              </a:endParaRPr>
            </a:p>
          </p:txBody>
        </p:sp>
        <p:sp>
          <p:nvSpPr>
            <p:cNvPr id="167" name="Shape 167"/>
            <p:cNvSpPr/>
            <p:nvPr/>
          </p:nvSpPr>
          <p:spPr>
            <a:xfrm rot="1800000">
              <a:off x="3720065" y="4126078"/>
              <a:ext cx="1601400" cy="1388236"/>
            </a:xfrm>
            <a:prstGeom prst="hexagon">
              <a:avLst>
                <a:gd fmla="val 28544" name="adj"/>
                <a:gd fmla="val 115470" name="vf"/>
              </a:avLst>
            </a:prstGeom>
            <a:solidFill>
              <a:schemeClr val="lt1">
                <a:alpha val="0"/>
              </a:schemeClr>
            </a:solidFill>
            <a:ln cap="flat" cmpd="sng" w="12700">
              <a:solidFill>
                <a:schemeClr val="lt1">
                  <a:alpha val="11764"/>
                </a:schemeClr>
              </a:solidFill>
              <a:prstDash val="solid"/>
              <a:round/>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sz="1800">
                <a:solidFill>
                  <a:schemeClr val="lt1"/>
                </a:solidFill>
                <a:latin typeface="Century Gothic"/>
                <a:ea typeface="Century Gothic"/>
                <a:cs typeface="Century Gothic"/>
                <a:sym typeface="Century Gothic"/>
              </a:endParaRPr>
            </a:p>
          </p:txBody>
        </p:sp>
        <p:sp>
          <p:nvSpPr>
            <p:cNvPr id="168" name="Shape 168"/>
            <p:cNvSpPr/>
            <p:nvPr/>
          </p:nvSpPr>
          <p:spPr>
            <a:xfrm rot="1800000">
              <a:off x="3729591" y="1592427"/>
              <a:ext cx="1601400" cy="1388236"/>
            </a:xfrm>
            <a:prstGeom prst="hexagon">
              <a:avLst>
                <a:gd fmla="val 28544" name="adj"/>
                <a:gd fmla="val 115470" name="vf"/>
              </a:avLst>
            </a:prstGeom>
            <a:solidFill>
              <a:schemeClr val="lt1">
                <a:alpha val="6666"/>
              </a:schemeClr>
            </a:solidFill>
            <a:ln cap="flat" cmpd="sng" w="12700">
              <a:solidFill>
                <a:schemeClr val="lt1">
                  <a:alpha val="7843"/>
                </a:schemeClr>
              </a:solidFill>
              <a:prstDash val="solid"/>
              <a:round/>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sz="1800">
                <a:solidFill>
                  <a:schemeClr val="lt1"/>
                </a:solidFill>
                <a:latin typeface="Century Gothic"/>
                <a:ea typeface="Century Gothic"/>
                <a:cs typeface="Century Gothic"/>
                <a:sym typeface="Century Gothic"/>
              </a:endParaRPr>
            </a:p>
          </p:txBody>
        </p:sp>
        <p:sp>
          <p:nvSpPr>
            <p:cNvPr id="169" name="Shape 169"/>
            <p:cNvSpPr/>
            <p:nvPr/>
          </p:nvSpPr>
          <p:spPr>
            <a:xfrm rot="1800000">
              <a:off x="2977115" y="325603"/>
              <a:ext cx="1601400" cy="1388236"/>
            </a:xfrm>
            <a:prstGeom prst="hexagon">
              <a:avLst>
                <a:gd fmla="val 28544" name="adj"/>
                <a:gd fmla="val 115470" name="vf"/>
              </a:avLst>
            </a:prstGeom>
            <a:solidFill>
              <a:schemeClr val="lt1">
                <a:alpha val="3921"/>
              </a:schemeClr>
            </a:solidFill>
            <a:ln cap="flat" cmpd="sng" w="12700">
              <a:solidFill>
                <a:schemeClr val="lt1">
                  <a:alpha val="7843"/>
                </a:schemeClr>
              </a:solidFill>
              <a:prstDash val="solid"/>
              <a:round/>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sz="1800">
                <a:solidFill>
                  <a:schemeClr val="lt1"/>
                </a:solidFill>
                <a:latin typeface="Century Gothic"/>
                <a:ea typeface="Century Gothic"/>
                <a:cs typeface="Century Gothic"/>
                <a:sym typeface="Century Gothic"/>
              </a:endParaRPr>
            </a:p>
          </p:txBody>
        </p:sp>
        <p:sp>
          <p:nvSpPr>
            <p:cNvPr id="170" name="Shape 170"/>
            <p:cNvSpPr/>
            <p:nvPr/>
          </p:nvSpPr>
          <p:spPr>
            <a:xfrm rot="1800000">
              <a:off x="4463014" y="5383378"/>
              <a:ext cx="1601400" cy="1388236"/>
            </a:xfrm>
            <a:prstGeom prst="hexagon">
              <a:avLst>
                <a:gd fmla="val 28544" name="adj"/>
                <a:gd fmla="val 115470" name="vf"/>
              </a:avLst>
            </a:prstGeom>
            <a:solidFill>
              <a:schemeClr val="lt1">
                <a:alpha val="5882"/>
              </a:schemeClr>
            </a:solidFill>
            <a:ln cap="flat" cmpd="sng" w="12700">
              <a:solidFill>
                <a:schemeClr val="lt1">
                  <a:alpha val="11764"/>
                </a:schemeClr>
              </a:solidFill>
              <a:prstDash val="solid"/>
              <a:round/>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sz="1800">
                <a:solidFill>
                  <a:schemeClr val="lt1"/>
                </a:solidFill>
                <a:latin typeface="Century Gothic"/>
                <a:ea typeface="Century Gothic"/>
                <a:cs typeface="Century Gothic"/>
                <a:sym typeface="Century Gothic"/>
              </a:endParaRPr>
            </a:p>
          </p:txBody>
        </p:sp>
        <p:sp>
          <p:nvSpPr>
            <p:cNvPr id="171" name="Shape 171"/>
            <p:cNvSpPr/>
            <p:nvPr/>
          </p:nvSpPr>
          <p:spPr>
            <a:xfrm rot="1800000">
              <a:off x="-382404" y="4201528"/>
              <a:ext cx="1261499" cy="1388236"/>
            </a:xfrm>
            <a:custGeom>
              <a:pathLst>
                <a:path extrusionOk="0" h="120000" w="120000">
                  <a:moveTo>
                    <a:pt x="0" y="9084"/>
                  </a:moveTo>
                  <a:lnTo>
                    <a:pt x="5360" y="0"/>
                  </a:lnTo>
                  <a:lnTo>
                    <a:pt x="82305" y="0"/>
                  </a:lnTo>
                  <a:lnTo>
                    <a:pt x="120000" y="60000"/>
                  </a:lnTo>
                  <a:lnTo>
                    <a:pt x="82305" y="120000"/>
                  </a:lnTo>
                  <a:lnTo>
                    <a:pt x="70827" y="119970"/>
                  </a:lnTo>
                  <a:lnTo>
                    <a:pt x="0" y="9084"/>
                  </a:lnTo>
                  <a:close/>
                </a:path>
              </a:pathLst>
            </a:custGeom>
            <a:solidFill>
              <a:schemeClr val="lt1">
                <a:alpha val="9803"/>
              </a:schemeClr>
            </a:solidFill>
            <a:ln cap="flat" cmpd="sng" w="12700">
              <a:solidFill>
                <a:schemeClr val="lt1">
                  <a:alpha val="11764"/>
                </a:schemeClr>
              </a:solidFill>
              <a:prstDash val="solid"/>
              <a:round/>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sz="1800">
                <a:solidFill>
                  <a:schemeClr val="lt1"/>
                </a:solidFill>
                <a:latin typeface="Century Gothic"/>
                <a:ea typeface="Century Gothic"/>
                <a:cs typeface="Century Gothic"/>
                <a:sym typeface="Century Gothic"/>
              </a:endParaRPr>
            </a:p>
          </p:txBody>
        </p:sp>
        <p:sp>
          <p:nvSpPr>
            <p:cNvPr id="172" name="Shape 172"/>
            <p:cNvSpPr/>
            <p:nvPr/>
          </p:nvSpPr>
          <p:spPr>
            <a:xfrm rot="1800000">
              <a:off x="24365" y="5402429"/>
              <a:ext cx="1601400" cy="1388236"/>
            </a:xfrm>
            <a:prstGeom prst="hexagon">
              <a:avLst>
                <a:gd fmla="val 28544" name="adj"/>
                <a:gd fmla="val 115470" name="vf"/>
              </a:avLst>
            </a:prstGeom>
            <a:solidFill>
              <a:schemeClr val="lt1">
                <a:alpha val="0"/>
              </a:schemeClr>
            </a:solidFill>
            <a:ln cap="flat" cmpd="sng" w="12700">
              <a:solidFill>
                <a:schemeClr val="lt1">
                  <a:alpha val="11764"/>
                </a:schemeClr>
              </a:solidFill>
              <a:prstDash val="solid"/>
              <a:round/>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sz="1800">
                <a:solidFill>
                  <a:schemeClr val="lt1"/>
                </a:solidFill>
                <a:latin typeface="Century Gothic"/>
                <a:ea typeface="Century Gothic"/>
                <a:cs typeface="Century Gothic"/>
                <a:sym typeface="Century Gothic"/>
              </a:endParaRPr>
            </a:p>
          </p:txBody>
        </p:sp>
        <p:sp>
          <p:nvSpPr>
            <p:cNvPr id="173" name="Shape 173"/>
            <p:cNvSpPr/>
            <p:nvPr/>
          </p:nvSpPr>
          <p:spPr>
            <a:xfrm rot="1800000">
              <a:off x="52941" y="2849728"/>
              <a:ext cx="1601400" cy="1388236"/>
            </a:xfrm>
            <a:prstGeom prst="hexagon">
              <a:avLst>
                <a:gd fmla="val 28544" name="adj"/>
                <a:gd fmla="val 115470" name="vf"/>
              </a:avLst>
            </a:prstGeom>
            <a:solidFill>
              <a:schemeClr val="lt1">
                <a:alpha val="6666"/>
              </a:schemeClr>
            </a:solidFill>
            <a:ln cap="flat" cmpd="sng" w="12700">
              <a:solidFill>
                <a:schemeClr val="lt1">
                  <a:alpha val="7843"/>
                </a:schemeClr>
              </a:solidFill>
              <a:prstDash val="solid"/>
              <a:round/>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sz="1800">
                <a:solidFill>
                  <a:schemeClr val="lt1"/>
                </a:solidFill>
                <a:latin typeface="Century Gothic"/>
                <a:ea typeface="Century Gothic"/>
                <a:cs typeface="Century Gothic"/>
                <a:sym typeface="Century Gothic"/>
              </a:endParaRPr>
            </a:p>
          </p:txBody>
        </p:sp>
        <p:sp>
          <p:nvSpPr>
            <p:cNvPr id="174" name="Shape 174"/>
            <p:cNvSpPr/>
            <p:nvPr/>
          </p:nvSpPr>
          <p:spPr>
            <a:xfrm rot="1800000">
              <a:off x="776840" y="4126077"/>
              <a:ext cx="1601400" cy="1388236"/>
            </a:xfrm>
            <a:prstGeom prst="hexagon">
              <a:avLst>
                <a:gd fmla="val 28544" name="adj"/>
                <a:gd fmla="val 115470" name="vf"/>
              </a:avLst>
            </a:prstGeom>
            <a:solidFill>
              <a:schemeClr val="lt1">
                <a:alpha val="0"/>
              </a:schemeClr>
            </a:solidFill>
            <a:ln cap="flat" cmpd="sng" w="12700">
              <a:solidFill>
                <a:schemeClr val="lt1">
                  <a:alpha val="11764"/>
                </a:schemeClr>
              </a:solidFill>
              <a:prstDash val="solid"/>
              <a:round/>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sz="1800">
                <a:solidFill>
                  <a:schemeClr val="lt1"/>
                </a:solidFill>
                <a:latin typeface="Century Gothic"/>
                <a:ea typeface="Century Gothic"/>
                <a:cs typeface="Century Gothic"/>
                <a:sym typeface="Century Gothic"/>
              </a:endParaRPr>
            </a:p>
          </p:txBody>
        </p:sp>
        <p:sp>
          <p:nvSpPr>
            <p:cNvPr id="175" name="Shape 175"/>
            <p:cNvSpPr/>
            <p:nvPr/>
          </p:nvSpPr>
          <p:spPr>
            <a:xfrm rot="1800000">
              <a:off x="1510265" y="5411953"/>
              <a:ext cx="1601400" cy="1388236"/>
            </a:xfrm>
            <a:prstGeom prst="hexagon">
              <a:avLst>
                <a:gd fmla="val 28544" name="adj"/>
                <a:gd fmla="val 115470" name="vf"/>
              </a:avLst>
            </a:prstGeom>
            <a:solidFill>
              <a:schemeClr val="lt1">
                <a:alpha val="0"/>
              </a:schemeClr>
            </a:solidFill>
            <a:ln cap="flat" cmpd="sng" w="12700">
              <a:solidFill>
                <a:schemeClr val="lt1">
                  <a:alpha val="11764"/>
                </a:schemeClr>
              </a:solidFill>
              <a:prstDash val="solid"/>
              <a:round/>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sz="1800">
                <a:solidFill>
                  <a:schemeClr val="lt1"/>
                </a:solidFill>
                <a:latin typeface="Century Gothic"/>
                <a:ea typeface="Century Gothic"/>
                <a:cs typeface="Century Gothic"/>
                <a:sym typeface="Century Gothic"/>
              </a:endParaRPr>
            </a:p>
          </p:txBody>
        </p:sp>
        <p:sp>
          <p:nvSpPr>
            <p:cNvPr id="176" name="Shape 176"/>
            <p:cNvSpPr/>
            <p:nvPr/>
          </p:nvSpPr>
          <p:spPr>
            <a:xfrm rot="1800000">
              <a:off x="1529316" y="2859252"/>
              <a:ext cx="1601400" cy="1388236"/>
            </a:xfrm>
            <a:prstGeom prst="hexagon">
              <a:avLst>
                <a:gd fmla="val 28544" name="adj"/>
                <a:gd fmla="val 115470" name="vf"/>
              </a:avLst>
            </a:prstGeom>
            <a:solidFill>
              <a:schemeClr val="lt1">
                <a:alpha val="6666"/>
              </a:schemeClr>
            </a:solidFill>
            <a:ln cap="flat" cmpd="sng" w="12700">
              <a:solidFill>
                <a:schemeClr val="lt1">
                  <a:alpha val="7843"/>
                </a:schemeClr>
              </a:solidFill>
              <a:prstDash val="solid"/>
              <a:round/>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sz="1800">
                <a:solidFill>
                  <a:schemeClr val="lt1"/>
                </a:solidFill>
                <a:latin typeface="Century Gothic"/>
                <a:ea typeface="Century Gothic"/>
                <a:cs typeface="Century Gothic"/>
                <a:sym typeface="Century Gothic"/>
              </a:endParaRPr>
            </a:p>
          </p:txBody>
        </p:sp>
        <p:sp>
          <p:nvSpPr>
            <p:cNvPr id="177" name="Shape 177"/>
            <p:cNvSpPr/>
            <p:nvPr/>
          </p:nvSpPr>
          <p:spPr>
            <a:xfrm rot="1800000">
              <a:off x="795890" y="1563853"/>
              <a:ext cx="1601400" cy="1388236"/>
            </a:xfrm>
            <a:prstGeom prst="hexagon">
              <a:avLst>
                <a:gd fmla="val 28544" name="adj"/>
                <a:gd fmla="val 115470" name="vf"/>
              </a:avLst>
            </a:prstGeom>
            <a:solidFill>
              <a:schemeClr val="lt1">
                <a:alpha val="0"/>
              </a:schemeClr>
            </a:solidFill>
            <a:ln cap="flat" cmpd="sng" w="12700">
              <a:solidFill>
                <a:schemeClr val="lt1">
                  <a:alpha val="11764"/>
                </a:schemeClr>
              </a:solidFill>
              <a:prstDash val="solid"/>
              <a:round/>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sz="1800">
                <a:solidFill>
                  <a:schemeClr val="lt1"/>
                </a:solidFill>
                <a:latin typeface="Century Gothic"/>
                <a:ea typeface="Century Gothic"/>
                <a:cs typeface="Century Gothic"/>
                <a:sym typeface="Century Gothic"/>
              </a:endParaRPr>
            </a:p>
          </p:txBody>
        </p:sp>
        <p:sp>
          <p:nvSpPr>
            <p:cNvPr id="178" name="Shape 178"/>
            <p:cNvSpPr/>
            <p:nvPr/>
          </p:nvSpPr>
          <p:spPr>
            <a:xfrm rot="1800000">
              <a:off x="6806166" y="4145128"/>
              <a:ext cx="1601400" cy="1388236"/>
            </a:xfrm>
            <a:prstGeom prst="hexagon">
              <a:avLst>
                <a:gd fmla="val 28544" name="adj"/>
                <a:gd fmla="val 115470" name="vf"/>
              </a:avLst>
            </a:prstGeom>
            <a:solidFill>
              <a:schemeClr val="lt1">
                <a:alpha val="9803"/>
              </a:schemeClr>
            </a:solidFill>
            <a:ln cap="flat" cmpd="sng" w="12700">
              <a:solidFill>
                <a:schemeClr val="lt1">
                  <a:alpha val="11764"/>
                </a:schemeClr>
              </a:solidFill>
              <a:prstDash val="solid"/>
              <a:round/>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sz="1800">
                <a:solidFill>
                  <a:schemeClr val="lt1"/>
                </a:solidFill>
                <a:latin typeface="Century Gothic"/>
                <a:ea typeface="Century Gothic"/>
                <a:cs typeface="Century Gothic"/>
                <a:sym typeface="Century Gothic"/>
              </a:endParaRPr>
            </a:p>
          </p:txBody>
        </p:sp>
        <p:sp>
          <p:nvSpPr>
            <p:cNvPr id="179" name="Shape 179"/>
            <p:cNvSpPr/>
            <p:nvPr/>
          </p:nvSpPr>
          <p:spPr>
            <a:xfrm rot="1800000">
              <a:off x="7549116" y="5421479"/>
              <a:ext cx="1601400" cy="1388236"/>
            </a:xfrm>
            <a:prstGeom prst="hexagon">
              <a:avLst>
                <a:gd fmla="val 28544" name="adj"/>
                <a:gd fmla="val 115470" name="vf"/>
              </a:avLst>
            </a:prstGeom>
            <a:solidFill>
              <a:schemeClr val="lt1">
                <a:alpha val="0"/>
              </a:schemeClr>
            </a:solidFill>
            <a:ln cap="flat" cmpd="sng" w="12700">
              <a:solidFill>
                <a:schemeClr val="lt1">
                  <a:alpha val="11764"/>
                </a:schemeClr>
              </a:solidFill>
              <a:prstDash val="solid"/>
              <a:round/>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sz="1800">
                <a:solidFill>
                  <a:schemeClr val="lt1"/>
                </a:solidFill>
                <a:latin typeface="Century Gothic"/>
                <a:ea typeface="Century Gothic"/>
                <a:cs typeface="Century Gothic"/>
                <a:sym typeface="Century Gothic"/>
              </a:endParaRPr>
            </a:p>
          </p:txBody>
        </p:sp>
        <p:sp>
          <p:nvSpPr>
            <p:cNvPr id="180" name="Shape 180"/>
            <p:cNvSpPr/>
            <p:nvPr/>
          </p:nvSpPr>
          <p:spPr>
            <a:xfrm rot="1800000">
              <a:off x="7549117" y="2868778"/>
              <a:ext cx="1601400" cy="1388236"/>
            </a:xfrm>
            <a:prstGeom prst="hexagon">
              <a:avLst>
                <a:gd fmla="val 28544" name="adj"/>
                <a:gd fmla="val 115470" name="vf"/>
              </a:avLst>
            </a:prstGeom>
            <a:solidFill>
              <a:schemeClr val="lt1">
                <a:alpha val="6666"/>
              </a:schemeClr>
            </a:solidFill>
            <a:ln cap="flat" cmpd="sng" w="12700">
              <a:solidFill>
                <a:schemeClr val="lt1">
                  <a:alpha val="7843"/>
                </a:schemeClr>
              </a:solidFill>
              <a:prstDash val="solid"/>
              <a:round/>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sz="1800">
                <a:solidFill>
                  <a:schemeClr val="lt1"/>
                </a:solidFill>
                <a:latin typeface="Century Gothic"/>
                <a:ea typeface="Century Gothic"/>
                <a:cs typeface="Century Gothic"/>
                <a:sym typeface="Century Gothic"/>
              </a:endParaRPr>
            </a:p>
          </p:txBody>
        </p:sp>
        <p:sp>
          <p:nvSpPr>
            <p:cNvPr id="181" name="Shape 181"/>
            <p:cNvSpPr/>
            <p:nvPr/>
          </p:nvSpPr>
          <p:spPr>
            <a:xfrm rot="1800000">
              <a:off x="8306521" y="4055629"/>
              <a:ext cx="1243407" cy="1388236"/>
            </a:xfrm>
            <a:custGeom>
              <a:pathLst>
                <a:path extrusionOk="0" h="120000" w="120000">
                  <a:moveTo>
                    <a:pt x="0" y="60000"/>
                  </a:moveTo>
                  <a:lnTo>
                    <a:pt x="38242" y="0"/>
                  </a:lnTo>
                  <a:lnTo>
                    <a:pt x="45748" y="347"/>
                  </a:lnTo>
                  <a:lnTo>
                    <a:pt x="120000" y="114618"/>
                  </a:lnTo>
                  <a:lnTo>
                    <a:pt x="116307" y="120000"/>
                  </a:lnTo>
                  <a:lnTo>
                    <a:pt x="38242" y="120000"/>
                  </a:lnTo>
                  <a:lnTo>
                    <a:pt x="0" y="60000"/>
                  </a:lnTo>
                  <a:close/>
                </a:path>
              </a:pathLst>
            </a:custGeom>
            <a:solidFill>
              <a:schemeClr val="lt1">
                <a:alpha val="3921"/>
              </a:schemeClr>
            </a:solidFill>
            <a:ln cap="flat" cmpd="sng" w="12700">
              <a:solidFill>
                <a:schemeClr val="lt1">
                  <a:alpha val="11764"/>
                </a:schemeClr>
              </a:solidFill>
              <a:prstDash val="solid"/>
              <a:round/>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sz="1800">
                <a:solidFill>
                  <a:schemeClr val="lt1"/>
                </a:solidFill>
                <a:latin typeface="Century Gothic"/>
                <a:ea typeface="Century Gothic"/>
                <a:cs typeface="Century Gothic"/>
                <a:sym typeface="Century Gothic"/>
              </a:endParaRPr>
            </a:p>
          </p:txBody>
        </p:sp>
        <p:sp>
          <p:nvSpPr>
            <p:cNvPr id="182" name="Shape 182"/>
            <p:cNvSpPr/>
            <p:nvPr/>
          </p:nvSpPr>
          <p:spPr>
            <a:xfrm rot="1800000">
              <a:off x="8306771" y="1511524"/>
              <a:ext cx="1241871" cy="1388822"/>
            </a:xfrm>
            <a:custGeom>
              <a:pathLst>
                <a:path extrusionOk="0" h="120000" w="120000">
                  <a:moveTo>
                    <a:pt x="0" y="60025"/>
                  </a:moveTo>
                  <a:lnTo>
                    <a:pt x="38289" y="50"/>
                  </a:lnTo>
                  <a:lnTo>
                    <a:pt x="46575" y="0"/>
                  </a:lnTo>
                  <a:lnTo>
                    <a:pt x="120000" y="114391"/>
                  </a:lnTo>
                  <a:lnTo>
                    <a:pt x="116450" y="120000"/>
                  </a:lnTo>
                  <a:lnTo>
                    <a:pt x="38289" y="120000"/>
                  </a:lnTo>
                  <a:lnTo>
                    <a:pt x="0" y="60025"/>
                  </a:lnTo>
                  <a:close/>
                </a:path>
              </a:pathLst>
            </a:custGeom>
            <a:solidFill>
              <a:schemeClr val="lt1">
                <a:alpha val="0"/>
              </a:schemeClr>
            </a:solidFill>
            <a:ln cap="flat" cmpd="sng" w="12700">
              <a:solidFill>
                <a:schemeClr val="lt1">
                  <a:alpha val="11764"/>
                </a:schemeClr>
              </a:solidFill>
              <a:prstDash val="solid"/>
              <a:round/>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sz="1800">
                <a:solidFill>
                  <a:schemeClr val="lt1"/>
                </a:solidFill>
                <a:latin typeface="Century Gothic"/>
                <a:ea typeface="Century Gothic"/>
                <a:cs typeface="Century Gothic"/>
                <a:sym typeface="Century Gothic"/>
              </a:endParaRPr>
            </a:p>
          </p:txBody>
        </p:sp>
      </p:grpSp>
      <p:sp>
        <p:nvSpPr>
          <p:cNvPr id="183" name="Shape 183"/>
          <p:cNvSpPr/>
          <p:nvPr/>
        </p:nvSpPr>
        <p:spPr>
          <a:xfrm>
            <a:off x="4561242" y="-21511"/>
            <a:ext cx="3679116" cy="6271840"/>
          </a:xfrm>
          <a:prstGeom prst="rect">
            <a:avLst/>
          </a:prstGeom>
          <a:solidFill>
            <a:srgbClr val="F5F5F5"/>
          </a:solidFill>
          <a:ln cap="flat" cmpd="sng" w="15875">
            <a:solidFill>
              <a:srgbClr val="74A50F"/>
            </a:solidFill>
            <a:prstDash val="solid"/>
            <a:round/>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sz="1800">
              <a:solidFill>
                <a:schemeClr val="lt1"/>
              </a:solidFill>
              <a:latin typeface="Century Gothic"/>
              <a:ea typeface="Century Gothic"/>
              <a:cs typeface="Century Gothic"/>
              <a:sym typeface="Century Gothic"/>
            </a:endParaRPr>
          </a:p>
        </p:txBody>
      </p:sp>
      <p:sp>
        <p:nvSpPr>
          <p:cNvPr id="184" name="Shape 184"/>
          <p:cNvSpPr/>
          <p:nvPr/>
        </p:nvSpPr>
        <p:spPr>
          <a:xfrm>
            <a:off x="4649096" y="-21510"/>
            <a:ext cx="3505200" cy="623938"/>
          </a:xfrm>
          <a:prstGeom prst="rect">
            <a:avLst/>
          </a:prstGeom>
          <a:solidFill>
            <a:schemeClr val="accent2"/>
          </a:solidFill>
          <a:ln>
            <a:noFill/>
          </a:ln>
        </p:spPr>
        <p:txBody>
          <a:bodyPr anchorCtr="0" anchor="ctr" bIns="45700" lIns="91425" rIns="91425" wrap="square" tIns="45700">
            <a:noAutofit/>
          </a:bodyPr>
          <a:lstStyle/>
          <a:p>
            <a:pPr indent="0" lvl="0" marL="0" marR="0" rtl="0" algn="ctr">
              <a:spcBef>
                <a:spcPts val="0"/>
              </a:spcBef>
              <a:buNone/>
            </a:pPr>
            <a:r>
              <a:t/>
            </a:r>
            <a:endParaRPr sz="1800">
              <a:solidFill>
                <a:schemeClr val="lt1"/>
              </a:solidFill>
              <a:latin typeface="Century Gothic"/>
              <a:ea typeface="Century Gothic"/>
              <a:cs typeface="Century Gothic"/>
              <a:sym typeface="Century Gothic"/>
            </a:endParaRPr>
          </a:p>
        </p:txBody>
      </p:sp>
      <p:sp>
        <p:nvSpPr>
          <p:cNvPr id="185" name="Shape 185"/>
          <p:cNvSpPr txBox="1"/>
          <p:nvPr>
            <p:ph idx="10" type="dt"/>
          </p:nvPr>
        </p:nvSpPr>
        <p:spPr>
          <a:xfrm>
            <a:off x="5997388" y="224492"/>
            <a:ext cx="2133600" cy="365125"/>
          </a:xfrm>
          <a:prstGeom prst="rect">
            <a:avLst/>
          </a:prstGeom>
          <a:noFill/>
          <a:ln>
            <a:noFill/>
          </a:ln>
        </p:spPr>
        <p:txBody>
          <a:bodyPr anchorCtr="0" anchor="ctr" bIns="91425" lIns="91425" rIns="91425" wrap="square" tIns="91425"/>
          <a:lstStyle>
            <a:lvl1pPr indent="0" lvl="0" marL="0" marR="0" rtl="0" algn="r">
              <a:spcBef>
                <a:spcPts val="0"/>
              </a:spcBef>
              <a:buNone/>
              <a:defRPr sz="1200">
                <a:solidFill>
                  <a:srgbClr val="FEFEFE"/>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dk1"/>
                </a:solidFill>
                <a:latin typeface="Century Gothic"/>
                <a:ea typeface="Century Gothic"/>
                <a:cs typeface="Century Gothic"/>
                <a:sym typeface="Century Gothic"/>
              </a:defRPr>
            </a:lvl9pPr>
          </a:lstStyle>
          <a:p/>
        </p:txBody>
      </p:sp>
      <p:sp>
        <p:nvSpPr>
          <p:cNvPr id="186" name="Shape 186"/>
          <p:cNvSpPr txBox="1"/>
          <p:nvPr>
            <p:ph idx="12" type="sldNum"/>
          </p:nvPr>
        </p:nvSpPr>
        <p:spPr>
          <a:xfrm>
            <a:off x="4649096" y="224491"/>
            <a:ext cx="1332156" cy="365125"/>
          </a:xfrm>
          <a:prstGeom prst="rect">
            <a:avLst/>
          </a:prstGeom>
          <a:noFill/>
          <a:ln>
            <a:noFill/>
          </a:ln>
        </p:spPr>
        <p:txBody>
          <a:bodyPr anchorCtr="0" anchor="ctr" bIns="45700" lIns="91425" rIns="91425" wrap="square" tIns="45700">
            <a:noAutofit/>
          </a:bodyPr>
          <a:lstStyle/>
          <a:p>
            <a:pPr indent="0" lvl="0" marL="0" marR="0" rtl="0" algn="l">
              <a:spcBef>
                <a:spcPts val="0"/>
              </a:spcBef>
              <a:buSzPct val="25000"/>
              <a:buNone/>
            </a:pPr>
            <a:fld id="{00000000-1234-1234-1234-123412341234}" type="slidenum">
              <a:rPr lang="en-CA" sz="1200">
                <a:solidFill>
                  <a:srgbClr val="FEFEFE"/>
                </a:solidFill>
                <a:latin typeface="Century Gothic"/>
                <a:ea typeface="Century Gothic"/>
                <a:cs typeface="Century Gothic"/>
                <a:sym typeface="Century Gothic"/>
              </a:rPr>
              <a:t>‹#›</a:t>
            </a:fld>
          </a:p>
        </p:txBody>
      </p:sp>
      <p:sp>
        <p:nvSpPr>
          <p:cNvPr id="187" name="Shape 187"/>
          <p:cNvSpPr/>
          <p:nvPr/>
        </p:nvSpPr>
        <p:spPr>
          <a:xfrm>
            <a:off x="905571" y="601883"/>
            <a:ext cx="3562257" cy="5648445"/>
          </a:xfrm>
          <a:prstGeom prst="rect">
            <a:avLst/>
          </a:prstGeom>
          <a:solidFill>
            <a:schemeClr val="lt1"/>
          </a:solidFill>
          <a:ln cap="flat" cmpd="sng" w="9525">
            <a:solidFill>
              <a:schemeClr val="dk1"/>
            </a:solidFill>
            <a:prstDash val="solid"/>
            <a:round/>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sz="1800">
              <a:solidFill>
                <a:schemeClr val="lt1"/>
              </a:solidFill>
              <a:latin typeface="Century Gothic"/>
              <a:ea typeface="Century Gothic"/>
              <a:cs typeface="Century Gothic"/>
              <a:sym typeface="Century Gothic"/>
            </a:endParaRPr>
          </a:p>
        </p:txBody>
      </p:sp>
      <p:sp>
        <p:nvSpPr>
          <p:cNvPr id="188" name="Shape 188"/>
          <p:cNvSpPr txBox="1"/>
          <p:nvPr>
            <p:ph idx="1" type="body"/>
          </p:nvPr>
        </p:nvSpPr>
        <p:spPr>
          <a:xfrm>
            <a:off x="1145894" y="856527"/>
            <a:ext cx="3090440" cy="5150734"/>
          </a:xfrm>
          <a:prstGeom prst="rect">
            <a:avLst/>
          </a:prstGeom>
          <a:noFill/>
          <a:ln>
            <a:noFill/>
          </a:ln>
        </p:spPr>
        <p:txBody>
          <a:bodyPr anchorCtr="0" anchor="t" bIns="91425" lIns="91425" rIns="91425" wrap="square" tIns="91425"/>
          <a:lstStyle>
            <a:lvl1pPr indent="-163576" lvl="0" marL="342900" marR="0" rtl="0" algn="l">
              <a:spcBef>
                <a:spcPts val="480"/>
              </a:spcBef>
              <a:buClr>
                <a:schemeClr val="accent1"/>
              </a:buClr>
              <a:buSzPct val="76000"/>
              <a:buFont typeface="Noto Sans Symbols"/>
              <a:buChar char="○"/>
              <a:defRPr b="0" i="0" sz="2400" u="none" cap="none" strike="noStrike">
                <a:solidFill>
                  <a:schemeClr val="dk2"/>
                </a:solidFill>
                <a:latin typeface="Century Gothic"/>
                <a:ea typeface="Century Gothic"/>
                <a:cs typeface="Century Gothic"/>
                <a:sym typeface="Century Gothic"/>
              </a:defRPr>
            </a:lvl1pPr>
            <a:lvl2pPr indent="-178308" lvl="1" marL="640080" marR="0" rtl="0" algn="l">
              <a:spcBef>
                <a:spcPts val="440"/>
              </a:spcBef>
              <a:buClr>
                <a:schemeClr val="accent1"/>
              </a:buClr>
              <a:buSzPct val="76000"/>
              <a:buFont typeface="Noto Sans Symbols"/>
              <a:buChar char="○"/>
              <a:defRPr b="0" i="0" sz="2200" u="none" cap="none" strike="noStrike">
                <a:solidFill>
                  <a:schemeClr val="dk2"/>
                </a:solidFill>
                <a:latin typeface="Century Gothic"/>
                <a:ea typeface="Century Gothic"/>
                <a:cs typeface="Century Gothic"/>
                <a:sym typeface="Century Gothic"/>
              </a:defRPr>
            </a:lvl2pPr>
            <a:lvl3pPr indent="-132080" lvl="2" marL="914400" marR="0" rtl="0" algn="l">
              <a:spcBef>
                <a:spcPts val="400"/>
              </a:spcBef>
              <a:buClr>
                <a:schemeClr val="accent1"/>
              </a:buClr>
              <a:buSzPct val="76000"/>
              <a:buFont typeface="Noto Sans Symbols"/>
              <a:buChar char="○"/>
              <a:defRPr b="0" i="0" sz="2000" u="none" cap="none" strike="noStrike">
                <a:solidFill>
                  <a:schemeClr val="dk2"/>
                </a:solidFill>
                <a:latin typeface="Century Gothic"/>
                <a:ea typeface="Century Gothic"/>
                <a:cs typeface="Century Gothic"/>
                <a:sym typeface="Century Gothic"/>
              </a:defRPr>
            </a:lvl3pPr>
            <a:lvl4pPr indent="-148844" lvl="3" marL="1124712" marR="0" rtl="0" algn="l">
              <a:spcBef>
                <a:spcPts val="360"/>
              </a:spcBef>
              <a:buClr>
                <a:schemeClr val="accent1"/>
              </a:buClr>
              <a:buSzPct val="76000"/>
              <a:buFont typeface="Noto Sans Symbols"/>
              <a:buChar char="○"/>
              <a:defRPr b="0" i="0" sz="1800" u="none" cap="none" strike="noStrike">
                <a:solidFill>
                  <a:schemeClr val="dk2"/>
                </a:solidFill>
                <a:latin typeface="Century Gothic"/>
                <a:ea typeface="Century Gothic"/>
                <a:cs typeface="Century Gothic"/>
                <a:sym typeface="Century Gothic"/>
              </a:defRPr>
            </a:lvl4pPr>
            <a:lvl5pPr indent="-156464" lvl="4" marL="1325880" marR="0" rtl="0" algn="l">
              <a:spcBef>
                <a:spcPts val="320"/>
              </a:spcBef>
              <a:buClr>
                <a:schemeClr val="accent1"/>
              </a:buClr>
              <a:buSzPct val="76000"/>
              <a:buFont typeface="Noto Sans Symbols"/>
              <a:buChar char="○"/>
              <a:defRPr b="0" i="0" sz="1600" u="none" cap="none" strike="noStrike">
                <a:solidFill>
                  <a:schemeClr val="dk2"/>
                </a:solidFill>
                <a:latin typeface="Century Gothic"/>
                <a:ea typeface="Century Gothic"/>
                <a:cs typeface="Century Gothic"/>
                <a:sym typeface="Century Gothic"/>
              </a:defRPr>
            </a:lvl5pPr>
            <a:lvl6pPr indent="-138683" lvl="5" marL="1517904" marR="0" rtl="0" algn="l">
              <a:spcBef>
                <a:spcPts val="400"/>
              </a:spcBef>
              <a:buClr>
                <a:schemeClr val="accent1"/>
              </a:buClr>
              <a:buSzPct val="76000"/>
              <a:buFont typeface="Noto Sans Symbols"/>
              <a:buChar char="○"/>
              <a:defRPr b="0" i="0" sz="2000" u="none" cap="none" strike="noStrike">
                <a:solidFill>
                  <a:schemeClr val="dk2"/>
                </a:solidFill>
                <a:latin typeface="Century Gothic"/>
                <a:ea typeface="Century Gothic"/>
                <a:cs typeface="Century Gothic"/>
                <a:sym typeface="Century Gothic"/>
              </a:defRPr>
            </a:lvl6pPr>
            <a:lvl7pPr indent="-136652" lvl="6" marL="1719072" marR="0" rtl="0" algn="l">
              <a:spcBef>
                <a:spcPts val="400"/>
              </a:spcBef>
              <a:buClr>
                <a:schemeClr val="accent1"/>
              </a:buClr>
              <a:buSzPct val="76000"/>
              <a:buFont typeface="Noto Sans Symbols"/>
              <a:buChar char="○"/>
              <a:defRPr b="0" i="0" sz="2000" u="none" cap="none" strike="noStrike">
                <a:solidFill>
                  <a:schemeClr val="dk2"/>
                </a:solidFill>
                <a:latin typeface="Century Gothic"/>
                <a:ea typeface="Century Gothic"/>
                <a:cs typeface="Century Gothic"/>
                <a:sym typeface="Century Gothic"/>
              </a:defRPr>
            </a:lvl7pPr>
            <a:lvl8pPr indent="-134619" lvl="7" marL="1920240" marR="0" rtl="0" algn="l">
              <a:spcBef>
                <a:spcPts val="400"/>
              </a:spcBef>
              <a:buClr>
                <a:schemeClr val="accent1"/>
              </a:buClr>
              <a:buSzPct val="76000"/>
              <a:buFont typeface="Noto Sans Symbols"/>
              <a:buChar char="○"/>
              <a:defRPr b="0" i="0" sz="2000" u="none" cap="none" strike="noStrike">
                <a:solidFill>
                  <a:schemeClr val="dk2"/>
                </a:solidFill>
                <a:latin typeface="Century Gothic"/>
                <a:ea typeface="Century Gothic"/>
                <a:cs typeface="Century Gothic"/>
                <a:sym typeface="Century Gothic"/>
              </a:defRPr>
            </a:lvl8pPr>
            <a:lvl9pPr indent="-132587" lvl="8" marL="2121408" marR="0" rtl="0" algn="l">
              <a:spcBef>
                <a:spcPts val="400"/>
              </a:spcBef>
              <a:buClr>
                <a:schemeClr val="accent1"/>
              </a:buClr>
              <a:buSzPct val="76000"/>
              <a:buFont typeface="Noto Sans Symbols"/>
              <a:buChar char="○"/>
              <a:defRPr b="0" i="0" sz="2000" u="none" cap="none" strike="noStrike">
                <a:solidFill>
                  <a:schemeClr val="dk2"/>
                </a:solidFill>
                <a:latin typeface="Century Gothic"/>
                <a:ea typeface="Century Gothic"/>
                <a:cs typeface="Century Gothic"/>
                <a:sym typeface="Century Gothic"/>
              </a:defRPr>
            </a:lvl9pPr>
          </a:lstStyle>
          <a:p/>
        </p:txBody>
      </p:sp>
      <p:sp>
        <p:nvSpPr>
          <p:cNvPr id="189" name="Shape 189"/>
          <p:cNvSpPr/>
          <p:nvPr/>
        </p:nvSpPr>
        <p:spPr>
          <a:xfrm>
            <a:off x="4650889" y="6088284"/>
            <a:ext cx="3505200" cy="81740"/>
          </a:xfrm>
          <a:prstGeom prst="rect">
            <a:avLst/>
          </a:prstGeom>
          <a:solidFill>
            <a:schemeClr val="accent1"/>
          </a:solidFill>
          <a:ln>
            <a:noFill/>
          </a:ln>
        </p:spPr>
        <p:txBody>
          <a:bodyPr anchorCtr="0" anchor="ctr" bIns="45700" lIns="91425" rIns="91425" wrap="square" tIns="45700">
            <a:noAutofit/>
          </a:bodyPr>
          <a:lstStyle/>
          <a:p>
            <a:pPr indent="0" lvl="0" marL="0" marR="0" rtl="0" algn="ctr">
              <a:spcBef>
                <a:spcPts val="0"/>
              </a:spcBef>
              <a:buNone/>
            </a:pPr>
            <a:r>
              <a:t/>
            </a:r>
            <a:endParaRPr sz="1800">
              <a:solidFill>
                <a:schemeClr val="lt1"/>
              </a:solidFill>
              <a:latin typeface="Century Gothic"/>
              <a:ea typeface="Century Gothic"/>
              <a:cs typeface="Century Gothic"/>
              <a:sym typeface="Century Gothic"/>
            </a:endParaRPr>
          </a:p>
        </p:txBody>
      </p:sp>
      <p:sp>
        <p:nvSpPr>
          <p:cNvPr id="190" name="Shape 190"/>
          <p:cNvSpPr txBox="1"/>
          <p:nvPr>
            <p:ph idx="11" type="ftr"/>
          </p:nvPr>
        </p:nvSpPr>
        <p:spPr>
          <a:xfrm>
            <a:off x="4641448" y="5724835"/>
            <a:ext cx="3493664" cy="365125"/>
          </a:xfrm>
          <a:prstGeom prst="rect">
            <a:avLst/>
          </a:prstGeom>
          <a:noFill/>
          <a:ln>
            <a:noFill/>
          </a:ln>
        </p:spPr>
        <p:txBody>
          <a:bodyPr anchorCtr="0" anchor="ctr" bIns="91425" lIns="91425" rIns="91425" wrap="square" tIns="91425"/>
          <a:lstStyle>
            <a:lvl1pPr indent="0" lvl="0" marL="0" marR="0" rtl="0" algn="r">
              <a:spcBef>
                <a:spcPts val="0"/>
              </a:spcBef>
              <a:buNone/>
              <a:defRPr sz="1200">
                <a:solidFill>
                  <a:schemeClr val="accent1"/>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dk1"/>
                </a:solidFill>
                <a:latin typeface="Century Gothic"/>
                <a:ea typeface="Century Gothic"/>
                <a:cs typeface="Century Gothic"/>
                <a:sym typeface="Century Gothic"/>
              </a:defRPr>
            </a:lvl9pPr>
          </a:lstStyle>
          <a:p/>
        </p:txBody>
      </p:sp>
      <p:sp>
        <p:nvSpPr>
          <p:cNvPr id="191" name="Shape 191"/>
          <p:cNvSpPr txBox="1"/>
          <p:nvPr>
            <p:ph type="title"/>
          </p:nvPr>
        </p:nvSpPr>
        <p:spPr>
          <a:xfrm>
            <a:off x="4739833" y="2657434"/>
            <a:ext cx="3304572" cy="1463153"/>
          </a:xfrm>
          <a:prstGeom prst="rect">
            <a:avLst/>
          </a:prstGeom>
          <a:noFill/>
          <a:ln>
            <a:noFill/>
          </a:ln>
        </p:spPr>
        <p:txBody>
          <a:bodyPr anchorCtr="0" anchor="b" bIns="91425" lIns="91425" rIns="91425" wrap="square" tIns="91425"/>
          <a:lstStyle>
            <a:lvl1pPr indent="0" lvl="0" marL="0" marR="0" rtl="0" algn="l">
              <a:spcBef>
                <a:spcPts val="0"/>
              </a:spcBef>
              <a:buClr>
                <a:schemeClr val="accent1"/>
              </a:buClr>
              <a:buFont typeface="Century Gothic"/>
              <a:buNone/>
              <a:defRPr b="0" i="0" sz="2800" u="none" cap="none" strike="noStrike">
                <a:solidFill>
                  <a:schemeClr val="accent1"/>
                </a:solidFill>
                <a:latin typeface="Century Gothic"/>
                <a:ea typeface="Century Gothic"/>
                <a:cs typeface="Century Gothic"/>
                <a:sym typeface="Century Gothic"/>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192" name="Shape 192"/>
          <p:cNvSpPr txBox="1"/>
          <p:nvPr>
            <p:ph idx="2" type="body"/>
          </p:nvPr>
        </p:nvSpPr>
        <p:spPr>
          <a:xfrm>
            <a:off x="4736592" y="4136994"/>
            <a:ext cx="3298784" cy="1517904"/>
          </a:xfrm>
          <a:prstGeom prst="rect">
            <a:avLst/>
          </a:prstGeom>
          <a:noFill/>
          <a:ln>
            <a:noFill/>
          </a:ln>
        </p:spPr>
        <p:txBody>
          <a:bodyPr anchorCtr="0" anchor="t" bIns="91425" lIns="91425" rIns="91425" wrap="square" tIns="91425"/>
          <a:lstStyle>
            <a:lvl1pPr indent="0" lvl="0" marL="0" marR="0" rtl="0" algn="l">
              <a:spcBef>
                <a:spcPts val="320"/>
              </a:spcBef>
              <a:buClr>
                <a:schemeClr val="accent1"/>
              </a:buClr>
              <a:buFont typeface="Noto Sans Symbols"/>
              <a:buNone/>
              <a:defRPr b="0" i="0" sz="1600" u="none" cap="none" strike="noStrike">
                <a:solidFill>
                  <a:srgbClr val="424242"/>
                </a:solidFill>
                <a:latin typeface="Century Gothic"/>
                <a:ea typeface="Century Gothic"/>
                <a:cs typeface="Century Gothic"/>
                <a:sym typeface="Century Gothic"/>
              </a:defRPr>
            </a:lvl1pPr>
            <a:lvl2pPr indent="0" lvl="1" marL="457200" marR="0" rtl="0" algn="l">
              <a:spcBef>
                <a:spcPts val="240"/>
              </a:spcBef>
              <a:buClr>
                <a:schemeClr val="accent1"/>
              </a:buClr>
              <a:buFont typeface="Noto Sans Symbols"/>
              <a:buNone/>
              <a:defRPr b="0" i="0" sz="1200" u="none" cap="none" strike="noStrike">
                <a:solidFill>
                  <a:schemeClr val="dk2"/>
                </a:solidFill>
                <a:latin typeface="Century Gothic"/>
                <a:ea typeface="Century Gothic"/>
                <a:cs typeface="Century Gothic"/>
                <a:sym typeface="Century Gothic"/>
              </a:defRPr>
            </a:lvl2pPr>
            <a:lvl3pPr indent="0" lvl="2" marL="914400" marR="0" rtl="0" algn="l">
              <a:spcBef>
                <a:spcPts val="200"/>
              </a:spcBef>
              <a:buClr>
                <a:schemeClr val="accent1"/>
              </a:buClr>
              <a:buFont typeface="Noto Sans Symbols"/>
              <a:buNone/>
              <a:defRPr b="0" i="0" sz="1000" u="none" cap="none" strike="noStrike">
                <a:solidFill>
                  <a:schemeClr val="dk2"/>
                </a:solidFill>
                <a:latin typeface="Century Gothic"/>
                <a:ea typeface="Century Gothic"/>
                <a:cs typeface="Century Gothic"/>
                <a:sym typeface="Century Gothic"/>
              </a:defRPr>
            </a:lvl3pPr>
            <a:lvl4pPr indent="0" lvl="3" marL="1371600" marR="0" rtl="0" algn="l">
              <a:spcBef>
                <a:spcPts val="180"/>
              </a:spcBef>
              <a:buClr>
                <a:schemeClr val="accent1"/>
              </a:buClr>
              <a:buFont typeface="Noto Sans Symbols"/>
              <a:buNone/>
              <a:defRPr b="0" i="0" sz="900" u="none" cap="none" strike="noStrike">
                <a:solidFill>
                  <a:schemeClr val="dk2"/>
                </a:solidFill>
                <a:latin typeface="Century Gothic"/>
                <a:ea typeface="Century Gothic"/>
                <a:cs typeface="Century Gothic"/>
                <a:sym typeface="Century Gothic"/>
              </a:defRPr>
            </a:lvl4pPr>
            <a:lvl5pPr indent="0" lvl="4" marL="1828800" marR="0" rtl="0" algn="l">
              <a:spcBef>
                <a:spcPts val="180"/>
              </a:spcBef>
              <a:buClr>
                <a:schemeClr val="accent1"/>
              </a:buClr>
              <a:buFont typeface="Noto Sans Symbols"/>
              <a:buNone/>
              <a:defRPr b="0" i="0" sz="900" u="none" cap="none" strike="noStrike">
                <a:solidFill>
                  <a:schemeClr val="dk2"/>
                </a:solidFill>
                <a:latin typeface="Century Gothic"/>
                <a:ea typeface="Century Gothic"/>
                <a:cs typeface="Century Gothic"/>
                <a:sym typeface="Century Gothic"/>
              </a:defRPr>
            </a:lvl5pPr>
            <a:lvl6pPr indent="0" lvl="5" marL="2286000" marR="0" rtl="0" algn="l">
              <a:spcBef>
                <a:spcPts val="180"/>
              </a:spcBef>
              <a:buClr>
                <a:schemeClr val="accent1"/>
              </a:buClr>
              <a:buFont typeface="Noto Sans Symbols"/>
              <a:buNone/>
              <a:defRPr b="0" i="0" sz="900" u="none" cap="none" strike="noStrike">
                <a:solidFill>
                  <a:schemeClr val="dk2"/>
                </a:solidFill>
                <a:latin typeface="Century Gothic"/>
                <a:ea typeface="Century Gothic"/>
                <a:cs typeface="Century Gothic"/>
                <a:sym typeface="Century Gothic"/>
              </a:defRPr>
            </a:lvl6pPr>
            <a:lvl7pPr indent="0" lvl="6" marL="2743200" marR="0" rtl="0" algn="l">
              <a:spcBef>
                <a:spcPts val="180"/>
              </a:spcBef>
              <a:buClr>
                <a:schemeClr val="accent1"/>
              </a:buClr>
              <a:buFont typeface="Noto Sans Symbols"/>
              <a:buNone/>
              <a:defRPr b="0" i="0" sz="900" u="none" cap="none" strike="noStrike">
                <a:solidFill>
                  <a:schemeClr val="dk2"/>
                </a:solidFill>
                <a:latin typeface="Century Gothic"/>
                <a:ea typeface="Century Gothic"/>
                <a:cs typeface="Century Gothic"/>
                <a:sym typeface="Century Gothic"/>
              </a:defRPr>
            </a:lvl7pPr>
            <a:lvl8pPr indent="0" lvl="7" marL="3200400" marR="0" rtl="0" algn="l">
              <a:spcBef>
                <a:spcPts val="180"/>
              </a:spcBef>
              <a:buClr>
                <a:schemeClr val="accent1"/>
              </a:buClr>
              <a:buFont typeface="Noto Sans Symbols"/>
              <a:buNone/>
              <a:defRPr b="0" i="0" sz="900" u="none" cap="none" strike="noStrike">
                <a:solidFill>
                  <a:schemeClr val="dk2"/>
                </a:solidFill>
                <a:latin typeface="Century Gothic"/>
                <a:ea typeface="Century Gothic"/>
                <a:cs typeface="Century Gothic"/>
                <a:sym typeface="Century Gothic"/>
              </a:defRPr>
            </a:lvl8pPr>
            <a:lvl9pPr indent="0" lvl="8" marL="3657600" marR="0" rtl="0" algn="l">
              <a:spcBef>
                <a:spcPts val="180"/>
              </a:spcBef>
              <a:buClr>
                <a:schemeClr val="accent1"/>
              </a:buClr>
              <a:buFont typeface="Noto Sans Symbols"/>
              <a:buNone/>
              <a:defRPr b="0" i="0" sz="900" u="none" cap="none" strike="noStrike">
                <a:solidFill>
                  <a:schemeClr val="dk2"/>
                </a:solidFill>
                <a:latin typeface="Century Gothic"/>
                <a:ea typeface="Century Gothic"/>
                <a:cs typeface="Century Gothic"/>
                <a:sym typeface="Century Gothic"/>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type="picTx">
  <p:cSld name="Picture with Caption">
    <p:spTree>
      <p:nvGrpSpPr>
        <p:cNvPr id="193" name="Shape 193"/>
        <p:cNvGrpSpPr/>
        <p:nvPr/>
      </p:nvGrpSpPr>
      <p:grpSpPr>
        <a:xfrm>
          <a:off x="0" y="0"/>
          <a:ext cx="0" cy="0"/>
          <a:chOff x="0" y="0"/>
          <a:chExt cx="0" cy="0"/>
        </a:xfrm>
      </p:grpSpPr>
      <p:grpSp>
        <p:nvGrpSpPr>
          <p:cNvPr id="194" name="Shape 194"/>
          <p:cNvGrpSpPr/>
          <p:nvPr/>
        </p:nvGrpSpPr>
        <p:grpSpPr>
          <a:xfrm>
            <a:off x="-644959" y="0"/>
            <a:ext cx="10458653" cy="7117071"/>
            <a:chOff x="-644959" y="0"/>
            <a:chExt cx="10458653" cy="7117071"/>
          </a:xfrm>
        </p:grpSpPr>
        <p:grpSp>
          <p:nvGrpSpPr>
            <p:cNvPr id="195" name="Shape 195"/>
            <p:cNvGrpSpPr/>
            <p:nvPr/>
          </p:nvGrpSpPr>
          <p:grpSpPr>
            <a:xfrm>
              <a:off x="0" y="0"/>
              <a:ext cx="9144000" cy="6858000"/>
              <a:chOff x="0" y="0"/>
              <a:chExt cx="9144000" cy="6858000"/>
            </a:xfrm>
          </p:grpSpPr>
          <p:grpSp>
            <p:nvGrpSpPr>
              <p:cNvPr id="196" name="Shape 196"/>
              <p:cNvGrpSpPr/>
              <p:nvPr/>
            </p:nvGrpSpPr>
            <p:grpSpPr>
              <a:xfrm>
                <a:off x="0" y="0"/>
                <a:ext cx="2514600" cy="6858000"/>
                <a:chOff x="0" y="0"/>
                <a:chExt cx="2514600" cy="6858000"/>
              </a:xfrm>
            </p:grpSpPr>
            <p:sp>
              <p:nvSpPr>
                <p:cNvPr id="197" name="Shape 197"/>
                <p:cNvSpPr/>
                <p:nvPr/>
              </p:nvSpPr>
              <p:spPr>
                <a:xfrm>
                  <a:off x="914400" y="0"/>
                  <a:ext cx="1600200" cy="6858000"/>
                </a:xfrm>
                <a:prstGeom prst="rect">
                  <a:avLst/>
                </a:prstGeom>
                <a:solidFill>
                  <a:schemeClr val="lt1">
                    <a:alpha val="9803"/>
                  </a:schemeClr>
                </a:solidFill>
                <a:ln>
                  <a:noFill/>
                </a:ln>
              </p:spPr>
              <p:txBody>
                <a:bodyPr anchorCtr="0" anchor="ctr" bIns="45700" lIns="91425" rIns="91425" wrap="square" tIns="45700">
                  <a:noAutofit/>
                </a:bodyPr>
                <a:lstStyle/>
                <a:p>
                  <a:pPr indent="0" lvl="0" marL="0" marR="0" rtl="0" algn="ctr">
                    <a:spcBef>
                      <a:spcPts val="0"/>
                    </a:spcBef>
                    <a:buNone/>
                  </a:pPr>
                  <a:r>
                    <a:t/>
                  </a:r>
                  <a:endParaRPr sz="1800">
                    <a:solidFill>
                      <a:schemeClr val="lt1"/>
                    </a:solidFill>
                    <a:latin typeface="Century Gothic"/>
                    <a:ea typeface="Century Gothic"/>
                    <a:cs typeface="Century Gothic"/>
                    <a:sym typeface="Century Gothic"/>
                  </a:endParaRPr>
                </a:p>
              </p:txBody>
            </p:sp>
            <p:sp>
              <p:nvSpPr>
                <p:cNvPr id="198" name="Shape 198"/>
                <p:cNvSpPr/>
                <p:nvPr/>
              </p:nvSpPr>
              <p:spPr>
                <a:xfrm>
                  <a:off x="0" y="0"/>
                  <a:ext cx="457200" cy="6858000"/>
                </a:xfrm>
                <a:prstGeom prst="rect">
                  <a:avLst/>
                </a:prstGeom>
                <a:solidFill>
                  <a:schemeClr val="lt1">
                    <a:alpha val="9803"/>
                  </a:schemeClr>
                </a:solidFill>
                <a:ln>
                  <a:noFill/>
                </a:ln>
              </p:spPr>
              <p:txBody>
                <a:bodyPr anchorCtr="0" anchor="ctr" bIns="45700" lIns="91425" rIns="91425" wrap="square" tIns="45700">
                  <a:noAutofit/>
                </a:bodyPr>
                <a:lstStyle/>
                <a:p>
                  <a:pPr indent="0" lvl="0" marL="0" marR="0" rtl="0" algn="ctr">
                    <a:spcBef>
                      <a:spcPts val="0"/>
                    </a:spcBef>
                    <a:buNone/>
                  </a:pPr>
                  <a:r>
                    <a:t/>
                  </a:r>
                  <a:endParaRPr sz="1800">
                    <a:solidFill>
                      <a:schemeClr val="lt1"/>
                    </a:solidFill>
                    <a:latin typeface="Century Gothic"/>
                    <a:ea typeface="Century Gothic"/>
                    <a:cs typeface="Century Gothic"/>
                    <a:sym typeface="Century Gothic"/>
                  </a:endParaRPr>
                </a:p>
              </p:txBody>
            </p:sp>
            <p:sp>
              <p:nvSpPr>
                <p:cNvPr id="199" name="Shape 199"/>
                <p:cNvSpPr/>
                <p:nvPr/>
              </p:nvSpPr>
              <p:spPr>
                <a:xfrm>
                  <a:off x="228600" y="0"/>
                  <a:ext cx="762000" cy="6858000"/>
                </a:xfrm>
                <a:prstGeom prst="rect">
                  <a:avLst/>
                </a:prstGeom>
                <a:solidFill>
                  <a:schemeClr val="lt1">
                    <a:alpha val="9803"/>
                  </a:schemeClr>
                </a:solidFill>
                <a:ln>
                  <a:noFill/>
                </a:ln>
              </p:spPr>
              <p:txBody>
                <a:bodyPr anchorCtr="0" anchor="ctr" bIns="45700" lIns="91425" rIns="91425" wrap="square" tIns="45700">
                  <a:noAutofit/>
                </a:bodyPr>
                <a:lstStyle/>
                <a:p>
                  <a:pPr indent="0" lvl="0" marL="0" marR="0" rtl="0" algn="ctr">
                    <a:spcBef>
                      <a:spcPts val="0"/>
                    </a:spcBef>
                    <a:buNone/>
                  </a:pPr>
                  <a:r>
                    <a:t/>
                  </a:r>
                  <a:endParaRPr sz="1800">
                    <a:solidFill>
                      <a:schemeClr val="lt1"/>
                    </a:solidFill>
                    <a:latin typeface="Century Gothic"/>
                    <a:ea typeface="Century Gothic"/>
                    <a:cs typeface="Century Gothic"/>
                    <a:sym typeface="Century Gothic"/>
                  </a:endParaRPr>
                </a:p>
              </p:txBody>
            </p:sp>
          </p:grpSp>
          <p:grpSp>
            <p:nvGrpSpPr>
              <p:cNvPr id="200" name="Shape 200"/>
              <p:cNvGrpSpPr/>
              <p:nvPr/>
            </p:nvGrpSpPr>
            <p:grpSpPr>
              <a:xfrm>
                <a:off x="422910" y="0"/>
                <a:ext cx="2514600" cy="6858000"/>
                <a:chOff x="0" y="0"/>
                <a:chExt cx="2514600" cy="6858000"/>
              </a:xfrm>
            </p:grpSpPr>
            <p:sp>
              <p:nvSpPr>
                <p:cNvPr id="201" name="Shape 201"/>
                <p:cNvSpPr/>
                <p:nvPr/>
              </p:nvSpPr>
              <p:spPr>
                <a:xfrm>
                  <a:off x="914400" y="0"/>
                  <a:ext cx="1600200" cy="6858000"/>
                </a:xfrm>
                <a:prstGeom prst="rect">
                  <a:avLst/>
                </a:prstGeom>
                <a:solidFill>
                  <a:schemeClr val="lt1">
                    <a:alpha val="9803"/>
                  </a:schemeClr>
                </a:solidFill>
                <a:ln>
                  <a:noFill/>
                </a:ln>
              </p:spPr>
              <p:txBody>
                <a:bodyPr anchorCtr="0" anchor="ctr" bIns="45700" lIns="91425" rIns="91425" wrap="square" tIns="45700">
                  <a:noAutofit/>
                </a:bodyPr>
                <a:lstStyle/>
                <a:p>
                  <a:pPr indent="0" lvl="0" marL="0" marR="0" rtl="0" algn="ctr">
                    <a:spcBef>
                      <a:spcPts val="0"/>
                    </a:spcBef>
                    <a:buNone/>
                  </a:pPr>
                  <a:r>
                    <a:t/>
                  </a:r>
                  <a:endParaRPr sz="1800">
                    <a:solidFill>
                      <a:schemeClr val="lt1"/>
                    </a:solidFill>
                    <a:latin typeface="Century Gothic"/>
                    <a:ea typeface="Century Gothic"/>
                    <a:cs typeface="Century Gothic"/>
                    <a:sym typeface="Century Gothic"/>
                  </a:endParaRPr>
                </a:p>
              </p:txBody>
            </p:sp>
            <p:sp>
              <p:nvSpPr>
                <p:cNvPr id="202" name="Shape 202"/>
                <p:cNvSpPr/>
                <p:nvPr/>
              </p:nvSpPr>
              <p:spPr>
                <a:xfrm>
                  <a:off x="0" y="0"/>
                  <a:ext cx="457200" cy="6858000"/>
                </a:xfrm>
                <a:prstGeom prst="rect">
                  <a:avLst/>
                </a:prstGeom>
                <a:solidFill>
                  <a:schemeClr val="lt1">
                    <a:alpha val="9803"/>
                  </a:schemeClr>
                </a:solidFill>
                <a:ln>
                  <a:noFill/>
                </a:ln>
              </p:spPr>
              <p:txBody>
                <a:bodyPr anchorCtr="0" anchor="ctr" bIns="45700" lIns="91425" rIns="91425" wrap="square" tIns="45700">
                  <a:noAutofit/>
                </a:bodyPr>
                <a:lstStyle/>
                <a:p>
                  <a:pPr indent="0" lvl="0" marL="0" marR="0" rtl="0" algn="ctr">
                    <a:spcBef>
                      <a:spcPts val="0"/>
                    </a:spcBef>
                    <a:buNone/>
                  </a:pPr>
                  <a:r>
                    <a:t/>
                  </a:r>
                  <a:endParaRPr sz="1800">
                    <a:solidFill>
                      <a:schemeClr val="lt1"/>
                    </a:solidFill>
                    <a:latin typeface="Century Gothic"/>
                    <a:ea typeface="Century Gothic"/>
                    <a:cs typeface="Century Gothic"/>
                    <a:sym typeface="Century Gothic"/>
                  </a:endParaRPr>
                </a:p>
              </p:txBody>
            </p:sp>
            <p:sp>
              <p:nvSpPr>
                <p:cNvPr id="203" name="Shape 203"/>
                <p:cNvSpPr/>
                <p:nvPr/>
              </p:nvSpPr>
              <p:spPr>
                <a:xfrm>
                  <a:off x="228600" y="0"/>
                  <a:ext cx="762000" cy="6858000"/>
                </a:xfrm>
                <a:prstGeom prst="rect">
                  <a:avLst/>
                </a:prstGeom>
                <a:solidFill>
                  <a:schemeClr val="lt1">
                    <a:alpha val="9803"/>
                  </a:schemeClr>
                </a:solidFill>
                <a:ln>
                  <a:noFill/>
                </a:ln>
              </p:spPr>
              <p:txBody>
                <a:bodyPr anchorCtr="0" anchor="ctr" bIns="45700" lIns="91425" rIns="91425" wrap="square" tIns="45700">
                  <a:noAutofit/>
                </a:bodyPr>
                <a:lstStyle/>
                <a:p>
                  <a:pPr indent="0" lvl="0" marL="0" marR="0" rtl="0" algn="ctr">
                    <a:spcBef>
                      <a:spcPts val="0"/>
                    </a:spcBef>
                    <a:buNone/>
                  </a:pPr>
                  <a:r>
                    <a:t/>
                  </a:r>
                  <a:endParaRPr sz="1800">
                    <a:solidFill>
                      <a:schemeClr val="lt1"/>
                    </a:solidFill>
                    <a:latin typeface="Century Gothic"/>
                    <a:ea typeface="Century Gothic"/>
                    <a:cs typeface="Century Gothic"/>
                    <a:sym typeface="Century Gothic"/>
                  </a:endParaRPr>
                </a:p>
              </p:txBody>
            </p:sp>
          </p:grpSp>
          <p:grpSp>
            <p:nvGrpSpPr>
              <p:cNvPr id="204" name="Shape 204"/>
              <p:cNvGrpSpPr/>
              <p:nvPr/>
            </p:nvGrpSpPr>
            <p:grpSpPr>
              <a:xfrm rot="10800000">
                <a:off x="6629400" y="0"/>
                <a:ext cx="2514600" cy="6858000"/>
                <a:chOff x="0" y="0"/>
                <a:chExt cx="2514600" cy="6858000"/>
              </a:xfrm>
            </p:grpSpPr>
            <p:sp>
              <p:nvSpPr>
                <p:cNvPr id="205" name="Shape 205"/>
                <p:cNvSpPr/>
                <p:nvPr/>
              </p:nvSpPr>
              <p:spPr>
                <a:xfrm>
                  <a:off x="914400" y="0"/>
                  <a:ext cx="1600200" cy="6858000"/>
                </a:xfrm>
                <a:prstGeom prst="rect">
                  <a:avLst/>
                </a:prstGeom>
                <a:solidFill>
                  <a:schemeClr val="lt1">
                    <a:alpha val="9803"/>
                  </a:schemeClr>
                </a:solidFill>
                <a:ln>
                  <a:noFill/>
                </a:ln>
              </p:spPr>
              <p:txBody>
                <a:bodyPr anchorCtr="0" anchor="ctr" bIns="45700" lIns="91425" rIns="91425" wrap="square" tIns="45700">
                  <a:noAutofit/>
                </a:bodyPr>
                <a:lstStyle/>
                <a:p>
                  <a:pPr indent="0" lvl="0" marL="0" marR="0" rtl="0" algn="ctr">
                    <a:spcBef>
                      <a:spcPts val="0"/>
                    </a:spcBef>
                    <a:buNone/>
                  </a:pPr>
                  <a:r>
                    <a:t/>
                  </a:r>
                  <a:endParaRPr sz="1800">
                    <a:solidFill>
                      <a:schemeClr val="lt1"/>
                    </a:solidFill>
                    <a:latin typeface="Century Gothic"/>
                    <a:ea typeface="Century Gothic"/>
                    <a:cs typeface="Century Gothic"/>
                    <a:sym typeface="Century Gothic"/>
                  </a:endParaRPr>
                </a:p>
              </p:txBody>
            </p:sp>
            <p:sp>
              <p:nvSpPr>
                <p:cNvPr id="206" name="Shape 206"/>
                <p:cNvSpPr/>
                <p:nvPr/>
              </p:nvSpPr>
              <p:spPr>
                <a:xfrm>
                  <a:off x="0" y="0"/>
                  <a:ext cx="457200" cy="6858000"/>
                </a:xfrm>
                <a:prstGeom prst="rect">
                  <a:avLst/>
                </a:prstGeom>
                <a:solidFill>
                  <a:schemeClr val="lt1">
                    <a:alpha val="9803"/>
                  </a:schemeClr>
                </a:solidFill>
                <a:ln>
                  <a:noFill/>
                </a:ln>
              </p:spPr>
              <p:txBody>
                <a:bodyPr anchorCtr="0" anchor="ctr" bIns="45700" lIns="91425" rIns="91425" wrap="square" tIns="45700">
                  <a:noAutofit/>
                </a:bodyPr>
                <a:lstStyle/>
                <a:p>
                  <a:pPr indent="0" lvl="0" marL="0" marR="0" rtl="0" algn="ctr">
                    <a:spcBef>
                      <a:spcPts val="0"/>
                    </a:spcBef>
                    <a:buNone/>
                  </a:pPr>
                  <a:r>
                    <a:t/>
                  </a:r>
                  <a:endParaRPr sz="1800">
                    <a:solidFill>
                      <a:schemeClr val="lt1"/>
                    </a:solidFill>
                    <a:latin typeface="Century Gothic"/>
                    <a:ea typeface="Century Gothic"/>
                    <a:cs typeface="Century Gothic"/>
                    <a:sym typeface="Century Gothic"/>
                  </a:endParaRPr>
                </a:p>
              </p:txBody>
            </p:sp>
            <p:sp>
              <p:nvSpPr>
                <p:cNvPr id="207" name="Shape 207"/>
                <p:cNvSpPr/>
                <p:nvPr/>
              </p:nvSpPr>
              <p:spPr>
                <a:xfrm>
                  <a:off x="228600" y="0"/>
                  <a:ext cx="762000" cy="6858000"/>
                </a:xfrm>
                <a:prstGeom prst="rect">
                  <a:avLst/>
                </a:prstGeom>
                <a:solidFill>
                  <a:schemeClr val="lt1">
                    <a:alpha val="9803"/>
                  </a:schemeClr>
                </a:solidFill>
                <a:ln>
                  <a:noFill/>
                </a:ln>
              </p:spPr>
              <p:txBody>
                <a:bodyPr anchorCtr="0" anchor="ctr" bIns="45700" lIns="91425" rIns="91425" wrap="square" tIns="45700">
                  <a:noAutofit/>
                </a:bodyPr>
                <a:lstStyle/>
                <a:p>
                  <a:pPr indent="0" lvl="0" marL="0" marR="0" rtl="0" algn="ctr">
                    <a:spcBef>
                      <a:spcPts val="0"/>
                    </a:spcBef>
                    <a:buNone/>
                  </a:pPr>
                  <a:r>
                    <a:t/>
                  </a:r>
                  <a:endParaRPr sz="1800">
                    <a:solidFill>
                      <a:schemeClr val="lt1"/>
                    </a:solidFill>
                    <a:latin typeface="Century Gothic"/>
                    <a:ea typeface="Century Gothic"/>
                    <a:cs typeface="Century Gothic"/>
                    <a:sym typeface="Century Gothic"/>
                  </a:endParaRPr>
                </a:p>
              </p:txBody>
            </p:sp>
          </p:grpSp>
          <p:sp>
            <p:nvSpPr>
              <p:cNvPr id="208" name="Shape 208"/>
              <p:cNvSpPr/>
              <p:nvPr/>
            </p:nvSpPr>
            <p:spPr>
              <a:xfrm>
                <a:off x="3810000" y="0"/>
                <a:ext cx="2819400" cy="6858000"/>
              </a:xfrm>
              <a:prstGeom prst="rect">
                <a:avLst/>
              </a:prstGeom>
              <a:solidFill>
                <a:schemeClr val="lt1">
                  <a:alpha val="9803"/>
                </a:schemeClr>
              </a:solidFill>
              <a:ln>
                <a:noFill/>
              </a:ln>
            </p:spPr>
            <p:txBody>
              <a:bodyPr anchorCtr="0" anchor="ctr" bIns="45700" lIns="91425" rIns="91425" wrap="square" tIns="45700">
                <a:noAutofit/>
              </a:bodyPr>
              <a:lstStyle/>
              <a:p>
                <a:pPr indent="0" lvl="0" marL="0" marR="0" rtl="0" algn="ctr">
                  <a:spcBef>
                    <a:spcPts val="0"/>
                  </a:spcBef>
                  <a:buNone/>
                </a:pPr>
                <a:r>
                  <a:t/>
                </a:r>
                <a:endParaRPr sz="1800">
                  <a:solidFill>
                    <a:schemeClr val="lt1"/>
                  </a:solidFill>
                  <a:latin typeface="Century Gothic"/>
                  <a:ea typeface="Century Gothic"/>
                  <a:cs typeface="Century Gothic"/>
                  <a:sym typeface="Century Gothic"/>
                </a:endParaRPr>
              </a:p>
            </p:txBody>
          </p:sp>
          <p:sp>
            <p:nvSpPr>
              <p:cNvPr id="209" name="Shape 209"/>
              <p:cNvSpPr/>
              <p:nvPr/>
            </p:nvSpPr>
            <p:spPr>
              <a:xfrm>
                <a:off x="2895600" y="0"/>
                <a:ext cx="457200" cy="6858000"/>
              </a:xfrm>
              <a:prstGeom prst="rect">
                <a:avLst/>
              </a:prstGeom>
              <a:solidFill>
                <a:schemeClr val="lt1">
                  <a:alpha val="9803"/>
                </a:schemeClr>
              </a:solidFill>
              <a:ln>
                <a:noFill/>
              </a:ln>
            </p:spPr>
            <p:txBody>
              <a:bodyPr anchorCtr="0" anchor="ctr" bIns="45700" lIns="91425" rIns="91425" wrap="square" tIns="45700">
                <a:noAutofit/>
              </a:bodyPr>
              <a:lstStyle/>
              <a:p>
                <a:pPr indent="0" lvl="0" marL="0" marR="0" rtl="0" algn="ctr">
                  <a:spcBef>
                    <a:spcPts val="0"/>
                  </a:spcBef>
                  <a:buNone/>
                </a:pPr>
                <a:r>
                  <a:t/>
                </a:r>
                <a:endParaRPr sz="1800">
                  <a:solidFill>
                    <a:schemeClr val="lt1"/>
                  </a:solidFill>
                  <a:latin typeface="Century Gothic"/>
                  <a:ea typeface="Century Gothic"/>
                  <a:cs typeface="Century Gothic"/>
                  <a:sym typeface="Century Gothic"/>
                </a:endParaRPr>
              </a:p>
            </p:txBody>
          </p:sp>
          <p:sp>
            <p:nvSpPr>
              <p:cNvPr id="210" name="Shape 210"/>
              <p:cNvSpPr/>
              <p:nvPr/>
            </p:nvSpPr>
            <p:spPr>
              <a:xfrm>
                <a:off x="3124200" y="0"/>
                <a:ext cx="762000" cy="6858000"/>
              </a:xfrm>
              <a:prstGeom prst="rect">
                <a:avLst/>
              </a:prstGeom>
              <a:solidFill>
                <a:schemeClr val="lt1">
                  <a:alpha val="9803"/>
                </a:schemeClr>
              </a:solidFill>
              <a:ln>
                <a:noFill/>
              </a:ln>
            </p:spPr>
            <p:txBody>
              <a:bodyPr anchorCtr="0" anchor="ctr" bIns="45700" lIns="91425" rIns="91425" wrap="square" tIns="45700">
                <a:noAutofit/>
              </a:bodyPr>
              <a:lstStyle/>
              <a:p>
                <a:pPr indent="0" lvl="0" marL="0" marR="0" rtl="0" algn="ctr">
                  <a:spcBef>
                    <a:spcPts val="0"/>
                  </a:spcBef>
                  <a:buNone/>
                </a:pPr>
                <a:r>
                  <a:t/>
                </a:r>
                <a:endParaRPr sz="1800">
                  <a:solidFill>
                    <a:schemeClr val="lt1"/>
                  </a:solidFill>
                  <a:latin typeface="Century Gothic"/>
                  <a:ea typeface="Century Gothic"/>
                  <a:cs typeface="Century Gothic"/>
                  <a:sym typeface="Century Gothic"/>
                </a:endParaRPr>
              </a:p>
            </p:txBody>
          </p:sp>
        </p:grpSp>
        <p:sp>
          <p:nvSpPr>
            <p:cNvPr id="211" name="Shape 211"/>
            <p:cNvSpPr/>
            <p:nvPr/>
          </p:nvSpPr>
          <p:spPr>
            <a:xfrm>
              <a:off x="-11875" y="5035138"/>
              <a:ext cx="9144000" cy="1175655"/>
            </a:xfrm>
            <a:custGeom>
              <a:pathLst>
                <a:path extrusionOk="0" h="120000" w="120000">
                  <a:moveTo>
                    <a:pt x="0" y="113939"/>
                  </a:moveTo>
                  <a:cubicBezTo>
                    <a:pt x="6480" y="116969"/>
                    <a:pt x="12961" y="120000"/>
                    <a:pt x="21974" y="118787"/>
                  </a:cubicBezTo>
                  <a:cubicBezTo>
                    <a:pt x="30986" y="117575"/>
                    <a:pt x="42051" y="116161"/>
                    <a:pt x="54077" y="106666"/>
                  </a:cubicBezTo>
                  <a:cubicBezTo>
                    <a:pt x="66103" y="97171"/>
                    <a:pt x="83142" y="79595"/>
                    <a:pt x="94129" y="61818"/>
                  </a:cubicBezTo>
                  <a:cubicBezTo>
                    <a:pt x="105116" y="44040"/>
                    <a:pt x="116363" y="15757"/>
                    <a:pt x="120000" y="0"/>
                  </a:cubicBezTo>
                </a:path>
              </a:pathLst>
            </a:custGeom>
            <a:noFill/>
            <a:ln cap="flat" cmpd="sng" w="9525">
              <a:solidFill>
                <a:schemeClr val="lt1">
                  <a:alpha val="20000"/>
                </a:schemeClr>
              </a:solidFill>
              <a:prstDash val="solid"/>
              <a:round/>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sz="1800">
                <a:solidFill>
                  <a:schemeClr val="dk1"/>
                </a:solidFill>
                <a:latin typeface="Century Gothic"/>
                <a:ea typeface="Century Gothic"/>
                <a:cs typeface="Century Gothic"/>
                <a:sym typeface="Century Gothic"/>
              </a:endParaRPr>
            </a:p>
          </p:txBody>
        </p:sp>
        <p:sp>
          <p:nvSpPr>
            <p:cNvPr id="212" name="Shape 212"/>
            <p:cNvSpPr/>
            <p:nvPr/>
          </p:nvSpPr>
          <p:spPr>
            <a:xfrm>
              <a:off x="-11875" y="3467595"/>
              <a:ext cx="9144000" cy="890650"/>
            </a:xfrm>
            <a:custGeom>
              <a:pathLst>
                <a:path extrusionOk="0" h="120000" w="120000">
                  <a:moveTo>
                    <a:pt x="0" y="120000"/>
                  </a:moveTo>
                  <a:cubicBezTo>
                    <a:pt x="3454" y="101199"/>
                    <a:pt x="6909" y="82399"/>
                    <a:pt x="13714" y="63999"/>
                  </a:cubicBezTo>
                  <a:cubicBezTo>
                    <a:pt x="20519" y="45600"/>
                    <a:pt x="30181" y="18666"/>
                    <a:pt x="40831" y="9600"/>
                  </a:cubicBezTo>
                  <a:cubicBezTo>
                    <a:pt x="51480" y="533"/>
                    <a:pt x="64415" y="0"/>
                    <a:pt x="77610" y="9600"/>
                  </a:cubicBezTo>
                  <a:cubicBezTo>
                    <a:pt x="90805" y="19200"/>
                    <a:pt x="112805" y="57600"/>
                    <a:pt x="120000" y="67200"/>
                  </a:cubicBezTo>
                </a:path>
              </a:pathLst>
            </a:custGeom>
            <a:noFill/>
            <a:ln cap="flat" cmpd="sng" w="9525">
              <a:solidFill>
                <a:schemeClr val="lt1">
                  <a:alpha val="20000"/>
                </a:schemeClr>
              </a:solidFill>
              <a:prstDash val="solid"/>
              <a:round/>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sz="1800">
                <a:solidFill>
                  <a:schemeClr val="dk1"/>
                </a:solidFill>
                <a:latin typeface="Century Gothic"/>
                <a:ea typeface="Century Gothic"/>
                <a:cs typeface="Century Gothic"/>
                <a:sym typeface="Century Gothic"/>
              </a:endParaRPr>
            </a:p>
          </p:txBody>
        </p:sp>
        <p:sp>
          <p:nvSpPr>
            <p:cNvPr id="213" name="Shape 213"/>
            <p:cNvSpPr/>
            <p:nvPr/>
          </p:nvSpPr>
          <p:spPr>
            <a:xfrm>
              <a:off x="-23751" y="5640779"/>
              <a:ext cx="3004457" cy="1211283"/>
            </a:xfrm>
            <a:custGeom>
              <a:pathLst>
                <a:path extrusionOk="0" h="120000" w="120000">
                  <a:moveTo>
                    <a:pt x="0" y="0"/>
                  </a:moveTo>
                  <a:cubicBezTo>
                    <a:pt x="44071" y="49705"/>
                    <a:pt x="88142" y="99411"/>
                    <a:pt x="120000" y="120000"/>
                  </a:cubicBezTo>
                </a:path>
              </a:pathLst>
            </a:custGeom>
            <a:noFill/>
            <a:ln cap="flat" cmpd="sng" w="9525">
              <a:solidFill>
                <a:schemeClr val="lt1">
                  <a:alpha val="20000"/>
                </a:schemeClr>
              </a:solidFill>
              <a:prstDash val="solid"/>
              <a:round/>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sz="1800">
                <a:solidFill>
                  <a:schemeClr val="dk1"/>
                </a:solidFill>
                <a:latin typeface="Century Gothic"/>
                <a:ea typeface="Century Gothic"/>
                <a:cs typeface="Century Gothic"/>
                <a:sym typeface="Century Gothic"/>
              </a:endParaRPr>
            </a:p>
          </p:txBody>
        </p:sp>
        <p:sp>
          <p:nvSpPr>
            <p:cNvPr id="214" name="Shape 214"/>
            <p:cNvSpPr/>
            <p:nvPr/>
          </p:nvSpPr>
          <p:spPr>
            <a:xfrm>
              <a:off x="-11875" y="5284519"/>
              <a:ext cx="9144000" cy="1478478"/>
            </a:xfrm>
            <a:custGeom>
              <a:pathLst>
                <a:path extrusionOk="0" h="120000" w="120000">
                  <a:moveTo>
                    <a:pt x="0" y="0"/>
                  </a:moveTo>
                  <a:cubicBezTo>
                    <a:pt x="3753" y="8112"/>
                    <a:pt x="7506" y="16224"/>
                    <a:pt x="14493" y="27951"/>
                  </a:cubicBezTo>
                  <a:cubicBezTo>
                    <a:pt x="21480" y="39678"/>
                    <a:pt x="31922" y="57670"/>
                    <a:pt x="41922" y="70361"/>
                  </a:cubicBezTo>
                  <a:cubicBezTo>
                    <a:pt x="51922" y="83052"/>
                    <a:pt x="64571" y="96224"/>
                    <a:pt x="74493" y="104096"/>
                  </a:cubicBezTo>
                  <a:cubicBezTo>
                    <a:pt x="84415" y="111967"/>
                    <a:pt x="95116" y="115180"/>
                    <a:pt x="101454" y="117590"/>
                  </a:cubicBezTo>
                  <a:cubicBezTo>
                    <a:pt x="107792" y="120000"/>
                    <a:pt x="109428" y="118875"/>
                    <a:pt x="112519" y="118554"/>
                  </a:cubicBezTo>
                  <a:cubicBezTo>
                    <a:pt x="115610" y="118232"/>
                    <a:pt x="117805" y="116947"/>
                    <a:pt x="120000" y="115662"/>
                  </a:cubicBezTo>
                </a:path>
              </a:pathLst>
            </a:custGeom>
            <a:noFill/>
            <a:ln cap="flat" cmpd="sng" w="9525">
              <a:solidFill>
                <a:schemeClr val="lt1">
                  <a:alpha val="20000"/>
                </a:schemeClr>
              </a:solidFill>
              <a:prstDash val="solid"/>
              <a:round/>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sz="1800">
                <a:solidFill>
                  <a:schemeClr val="dk1"/>
                </a:solidFill>
                <a:latin typeface="Century Gothic"/>
                <a:ea typeface="Century Gothic"/>
                <a:cs typeface="Century Gothic"/>
                <a:sym typeface="Century Gothic"/>
              </a:endParaRPr>
            </a:p>
          </p:txBody>
        </p:sp>
        <p:sp>
          <p:nvSpPr>
            <p:cNvPr id="215" name="Shape 215"/>
            <p:cNvSpPr/>
            <p:nvPr/>
          </p:nvSpPr>
          <p:spPr>
            <a:xfrm>
              <a:off x="2137558" y="5132120"/>
              <a:ext cx="6982691" cy="1719942"/>
            </a:xfrm>
            <a:custGeom>
              <a:pathLst>
                <a:path extrusionOk="0" h="120000" w="120000">
                  <a:moveTo>
                    <a:pt x="0" y="120000"/>
                  </a:moveTo>
                  <a:cubicBezTo>
                    <a:pt x="2789" y="107226"/>
                    <a:pt x="5578" y="94453"/>
                    <a:pt x="9387" y="82715"/>
                  </a:cubicBezTo>
                  <a:cubicBezTo>
                    <a:pt x="13197" y="70978"/>
                    <a:pt x="18469" y="58273"/>
                    <a:pt x="22857" y="49574"/>
                  </a:cubicBezTo>
                  <a:cubicBezTo>
                    <a:pt x="27244" y="40874"/>
                    <a:pt x="29931" y="37007"/>
                    <a:pt x="35714" y="30517"/>
                  </a:cubicBezTo>
                  <a:cubicBezTo>
                    <a:pt x="41496" y="24027"/>
                    <a:pt x="52040" y="14913"/>
                    <a:pt x="57551" y="10632"/>
                  </a:cubicBezTo>
                  <a:cubicBezTo>
                    <a:pt x="63061" y="6352"/>
                    <a:pt x="63911" y="6490"/>
                    <a:pt x="68775" y="4833"/>
                  </a:cubicBezTo>
                  <a:cubicBezTo>
                    <a:pt x="73639" y="3176"/>
                    <a:pt x="81326" y="1380"/>
                    <a:pt x="86734" y="690"/>
                  </a:cubicBezTo>
                  <a:cubicBezTo>
                    <a:pt x="92142" y="0"/>
                    <a:pt x="101224" y="690"/>
                    <a:pt x="101224" y="690"/>
                  </a:cubicBezTo>
                  <a:lnTo>
                    <a:pt x="111632" y="690"/>
                  </a:lnTo>
                  <a:cubicBezTo>
                    <a:pt x="114523" y="966"/>
                    <a:pt x="117176" y="1933"/>
                    <a:pt x="118571" y="2347"/>
                  </a:cubicBezTo>
                  <a:cubicBezTo>
                    <a:pt x="119965" y="2761"/>
                    <a:pt x="119489" y="2623"/>
                    <a:pt x="120000" y="3176"/>
                  </a:cubicBezTo>
                </a:path>
              </a:pathLst>
            </a:custGeom>
            <a:noFill/>
            <a:ln cap="flat" cmpd="sng" w="9525">
              <a:solidFill>
                <a:schemeClr val="lt1">
                  <a:alpha val="20000"/>
                </a:schemeClr>
              </a:solidFill>
              <a:prstDash val="solid"/>
              <a:round/>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sz="1800">
                <a:solidFill>
                  <a:schemeClr val="dk1"/>
                </a:solidFill>
                <a:latin typeface="Century Gothic"/>
                <a:ea typeface="Century Gothic"/>
                <a:cs typeface="Century Gothic"/>
                <a:sym typeface="Century Gothic"/>
              </a:endParaRPr>
            </a:p>
          </p:txBody>
        </p:sp>
        <p:sp>
          <p:nvSpPr>
            <p:cNvPr id="216" name="Shape 216"/>
            <p:cNvSpPr/>
            <p:nvPr/>
          </p:nvSpPr>
          <p:spPr>
            <a:xfrm rot="1800000">
              <a:off x="2996165" y="2859252"/>
              <a:ext cx="1601400" cy="1388236"/>
            </a:xfrm>
            <a:prstGeom prst="hexagon">
              <a:avLst>
                <a:gd fmla="val 28544" name="adj"/>
                <a:gd fmla="val 115470" name="vf"/>
              </a:avLst>
            </a:prstGeom>
            <a:solidFill>
              <a:schemeClr val="lt1">
                <a:alpha val="9803"/>
              </a:schemeClr>
            </a:solidFill>
            <a:ln cap="flat" cmpd="sng" w="12700">
              <a:solidFill>
                <a:schemeClr val="lt1">
                  <a:alpha val="11764"/>
                </a:schemeClr>
              </a:solidFill>
              <a:prstDash val="solid"/>
              <a:round/>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sz="1800">
                <a:solidFill>
                  <a:schemeClr val="lt1"/>
                </a:solidFill>
                <a:latin typeface="Century Gothic"/>
                <a:ea typeface="Century Gothic"/>
                <a:cs typeface="Century Gothic"/>
                <a:sym typeface="Century Gothic"/>
              </a:endParaRPr>
            </a:p>
          </p:txBody>
        </p:sp>
        <p:sp>
          <p:nvSpPr>
            <p:cNvPr id="217" name="Shape 217"/>
            <p:cNvSpPr/>
            <p:nvPr/>
          </p:nvSpPr>
          <p:spPr>
            <a:xfrm rot="1800000">
              <a:off x="3720065" y="4126078"/>
              <a:ext cx="1601400" cy="1388236"/>
            </a:xfrm>
            <a:prstGeom prst="hexagon">
              <a:avLst>
                <a:gd fmla="val 28544" name="adj"/>
                <a:gd fmla="val 115470" name="vf"/>
              </a:avLst>
            </a:prstGeom>
            <a:solidFill>
              <a:schemeClr val="lt1">
                <a:alpha val="0"/>
              </a:schemeClr>
            </a:solidFill>
            <a:ln cap="flat" cmpd="sng" w="12700">
              <a:solidFill>
                <a:schemeClr val="lt1">
                  <a:alpha val="11764"/>
                </a:schemeClr>
              </a:solidFill>
              <a:prstDash val="solid"/>
              <a:round/>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sz="1800">
                <a:solidFill>
                  <a:schemeClr val="lt1"/>
                </a:solidFill>
                <a:latin typeface="Century Gothic"/>
                <a:ea typeface="Century Gothic"/>
                <a:cs typeface="Century Gothic"/>
                <a:sym typeface="Century Gothic"/>
              </a:endParaRPr>
            </a:p>
          </p:txBody>
        </p:sp>
        <p:sp>
          <p:nvSpPr>
            <p:cNvPr id="218" name="Shape 218"/>
            <p:cNvSpPr/>
            <p:nvPr/>
          </p:nvSpPr>
          <p:spPr>
            <a:xfrm rot="1800000">
              <a:off x="3729591" y="1592427"/>
              <a:ext cx="1601400" cy="1388236"/>
            </a:xfrm>
            <a:prstGeom prst="hexagon">
              <a:avLst>
                <a:gd fmla="val 28544" name="adj"/>
                <a:gd fmla="val 115470" name="vf"/>
              </a:avLst>
            </a:prstGeom>
            <a:solidFill>
              <a:schemeClr val="lt1">
                <a:alpha val="6666"/>
              </a:schemeClr>
            </a:solidFill>
            <a:ln cap="flat" cmpd="sng" w="12700">
              <a:solidFill>
                <a:schemeClr val="lt1">
                  <a:alpha val="7843"/>
                </a:schemeClr>
              </a:solidFill>
              <a:prstDash val="solid"/>
              <a:round/>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sz="1800">
                <a:solidFill>
                  <a:schemeClr val="lt1"/>
                </a:solidFill>
                <a:latin typeface="Century Gothic"/>
                <a:ea typeface="Century Gothic"/>
                <a:cs typeface="Century Gothic"/>
                <a:sym typeface="Century Gothic"/>
              </a:endParaRPr>
            </a:p>
          </p:txBody>
        </p:sp>
        <p:sp>
          <p:nvSpPr>
            <p:cNvPr id="219" name="Shape 219"/>
            <p:cNvSpPr/>
            <p:nvPr/>
          </p:nvSpPr>
          <p:spPr>
            <a:xfrm rot="1800000">
              <a:off x="2977115" y="325603"/>
              <a:ext cx="1601400" cy="1388236"/>
            </a:xfrm>
            <a:prstGeom prst="hexagon">
              <a:avLst>
                <a:gd fmla="val 28544" name="adj"/>
                <a:gd fmla="val 115470" name="vf"/>
              </a:avLst>
            </a:prstGeom>
            <a:solidFill>
              <a:schemeClr val="lt1">
                <a:alpha val="3921"/>
              </a:schemeClr>
            </a:solidFill>
            <a:ln cap="flat" cmpd="sng" w="12700">
              <a:solidFill>
                <a:schemeClr val="lt1">
                  <a:alpha val="7843"/>
                </a:schemeClr>
              </a:solidFill>
              <a:prstDash val="solid"/>
              <a:round/>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sz="1800">
                <a:solidFill>
                  <a:schemeClr val="lt1"/>
                </a:solidFill>
                <a:latin typeface="Century Gothic"/>
                <a:ea typeface="Century Gothic"/>
                <a:cs typeface="Century Gothic"/>
                <a:sym typeface="Century Gothic"/>
              </a:endParaRPr>
            </a:p>
          </p:txBody>
        </p:sp>
        <p:sp>
          <p:nvSpPr>
            <p:cNvPr id="220" name="Shape 220"/>
            <p:cNvSpPr/>
            <p:nvPr/>
          </p:nvSpPr>
          <p:spPr>
            <a:xfrm rot="1800000">
              <a:off x="4463014" y="5383378"/>
              <a:ext cx="1601400" cy="1388236"/>
            </a:xfrm>
            <a:prstGeom prst="hexagon">
              <a:avLst>
                <a:gd fmla="val 28544" name="adj"/>
                <a:gd fmla="val 115470" name="vf"/>
              </a:avLst>
            </a:prstGeom>
            <a:solidFill>
              <a:schemeClr val="lt1">
                <a:alpha val="5882"/>
              </a:schemeClr>
            </a:solidFill>
            <a:ln cap="flat" cmpd="sng" w="12700">
              <a:solidFill>
                <a:schemeClr val="lt1">
                  <a:alpha val="11764"/>
                </a:schemeClr>
              </a:solidFill>
              <a:prstDash val="solid"/>
              <a:round/>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sz="1800">
                <a:solidFill>
                  <a:schemeClr val="lt1"/>
                </a:solidFill>
                <a:latin typeface="Century Gothic"/>
                <a:ea typeface="Century Gothic"/>
                <a:cs typeface="Century Gothic"/>
                <a:sym typeface="Century Gothic"/>
              </a:endParaRPr>
            </a:p>
          </p:txBody>
        </p:sp>
        <p:sp>
          <p:nvSpPr>
            <p:cNvPr id="221" name="Shape 221"/>
            <p:cNvSpPr/>
            <p:nvPr/>
          </p:nvSpPr>
          <p:spPr>
            <a:xfrm rot="1800000">
              <a:off x="-382404" y="4201528"/>
              <a:ext cx="1261499" cy="1388236"/>
            </a:xfrm>
            <a:custGeom>
              <a:pathLst>
                <a:path extrusionOk="0" h="120000" w="120000">
                  <a:moveTo>
                    <a:pt x="0" y="9084"/>
                  </a:moveTo>
                  <a:lnTo>
                    <a:pt x="5360" y="0"/>
                  </a:lnTo>
                  <a:lnTo>
                    <a:pt x="82305" y="0"/>
                  </a:lnTo>
                  <a:lnTo>
                    <a:pt x="120000" y="60000"/>
                  </a:lnTo>
                  <a:lnTo>
                    <a:pt x="82305" y="120000"/>
                  </a:lnTo>
                  <a:lnTo>
                    <a:pt x="70827" y="119970"/>
                  </a:lnTo>
                  <a:lnTo>
                    <a:pt x="0" y="9084"/>
                  </a:lnTo>
                  <a:close/>
                </a:path>
              </a:pathLst>
            </a:custGeom>
            <a:solidFill>
              <a:schemeClr val="lt1">
                <a:alpha val="9803"/>
              </a:schemeClr>
            </a:solidFill>
            <a:ln cap="flat" cmpd="sng" w="12700">
              <a:solidFill>
                <a:schemeClr val="lt1">
                  <a:alpha val="11764"/>
                </a:schemeClr>
              </a:solidFill>
              <a:prstDash val="solid"/>
              <a:round/>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sz="1800">
                <a:solidFill>
                  <a:schemeClr val="lt1"/>
                </a:solidFill>
                <a:latin typeface="Century Gothic"/>
                <a:ea typeface="Century Gothic"/>
                <a:cs typeface="Century Gothic"/>
                <a:sym typeface="Century Gothic"/>
              </a:endParaRPr>
            </a:p>
          </p:txBody>
        </p:sp>
        <p:sp>
          <p:nvSpPr>
            <p:cNvPr id="222" name="Shape 222"/>
            <p:cNvSpPr/>
            <p:nvPr/>
          </p:nvSpPr>
          <p:spPr>
            <a:xfrm rot="1800000">
              <a:off x="24365" y="5402429"/>
              <a:ext cx="1601400" cy="1388236"/>
            </a:xfrm>
            <a:prstGeom prst="hexagon">
              <a:avLst>
                <a:gd fmla="val 28544" name="adj"/>
                <a:gd fmla="val 115470" name="vf"/>
              </a:avLst>
            </a:prstGeom>
            <a:solidFill>
              <a:schemeClr val="lt1">
                <a:alpha val="0"/>
              </a:schemeClr>
            </a:solidFill>
            <a:ln cap="flat" cmpd="sng" w="12700">
              <a:solidFill>
                <a:schemeClr val="lt1">
                  <a:alpha val="11764"/>
                </a:schemeClr>
              </a:solidFill>
              <a:prstDash val="solid"/>
              <a:round/>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sz="1800">
                <a:solidFill>
                  <a:schemeClr val="lt1"/>
                </a:solidFill>
                <a:latin typeface="Century Gothic"/>
                <a:ea typeface="Century Gothic"/>
                <a:cs typeface="Century Gothic"/>
                <a:sym typeface="Century Gothic"/>
              </a:endParaRPr>
            </a:p>
          </p:txBody>
        </p:sp>
        <p:sp>
          <p:nvSpPr>
            <p:cNvPr id="223" name="Shape 223"/>
            <p:cNvSpPr/>
            <p:nvPr/>
          </p:nvSpPr>
          <p:spPr>
            <a:xfrm rot="1800000">
              <a:off x="52941" y="2849728"/>
              <a:ext cx="1601400" cy="1388236"/>
            </a:xfrm>
            <a:prstGeom prst="hexagon">
              <a:avLst>
                <a:gd fmla="val 28544" name="adj"/>
                <a:gd fmla="val 115470" name="vf"/>
              </a:avLst>
            </a:prstGeom>
            <a:solidFill>
              <a:schemeClr val="lt1">
                <a:alpha val="6666"/>
              </a:schemeClr>
            </a:solidFill>
            <a:ln cap="flat" cmpd="sng" w="12700">
              <a:solidFill>
                <a:schemeClr val="lt1">
                  <a:alpha val="7843"/>
                </a:schemeClr>
              </a:solidFill>
              <a:prstDash val="solid"/>
              <a:round/>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sz="1800">
                <a:solidFill>
                  <a:schemeClr val="lt1"/>
                </a:solidFill>
                <a:latin typeface="Century Gothic"/>
                <a:ea typeface="Century Gothic"/>
                <a:cs typeface="Century Gothic"/>
                <a:sym typeface="Century Gothic"/>
              </a:endParaRPr>
            </a:p>
          </p:txBody>
        </p:sp>
        <p:sp>
          <p:nvSpPr>
            <p:cNvPr id="224" name="Shape 224"/>
            <p:cNvSpPr/>
            <p:nvPr/>
          </p:nvSpPr>
          <p:spPr>
            <a:xfrm rot="1800000">
              <a:off x="776840" y="4126077"/>
              <a:ext cx="1601400" cy="1388236"/>
            </a:xfrm>
            <a:prstGeom prst="hexagon">
              <a:avLst>
                <a:gd fmla="val 28544" name="adj"/>
                <a:gd fmla="val 115470" name="vf"/>
              </a:avLst>
            </a:prstGeom>
            <a:solidFill>
              <a:schemeClr val="lt1">
                <a:alpha val="0"/>
              </a:schemeClr>
            </a:solidFill>
            <a:ln cap="flat" cmpd="sng" w="12700">
              <a:solidFill>
                <a:schemeClr val="lt1">
                  <a:alpha val="11764"/>
                </a:schemeClr>
              </a:solidFill>
              <a:prstDash val="solid"/>
              <a:round/>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sz="1800">
                <a:solidFill>
                  <a:schemeClr val="lt1"/>
                </a:solidFill>
                <a:latin typeface="Century Gothic"/>
                <a:ea typeface="Century Gothic"/>
                <a:cs typeface="Century Gothic"/>
                <a:sym typeface="Century Gothic"/>
              </a:endParaRPr>
            </a:p>
          </p:txBody>
        </p:sp>
        <p:sp>
          <p:nvSpPr>
            <p:cNvPr id="225" name="Shape 225"/>
            <p:cNvSpPr/>
            <p:nvPr/>
          </p:nvSpPr>
          <p:spPr>
            <a:xfrm rot="1800000">
              <a:off x="1510265" y="5411953"/>
              <a:ext cx="1601400" cy="1388236"/>
            </a:xfrm>
            <a:prstGeom prst="hexagon">
              <a:avLst>
                <a:gd fmla="val 28544" name="adj"/>
                <a:gd fmla="val 115470" name="vf"/>
              </a:avLst>
            </a:prstGeom>
            <a:solidFill>
              <a:schemeClr val="lt1">
                <a:alpha val="0"/>
              </a:schemeClr>
            </a:solidFill>
            <a:ln cap="flat" cmpd="sng" w="12700">
              <a:solidFill>
                <a:schemeClr val="lt1">
                  <a:alpha val="11764"/>
                </a:schemeClr>
              </a:solidFill>
              <a:prstDash val="solid"/>
              <a:round/>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sz="1800">
                <a:solidFill>
                  <a:schemeClr val="lt1"/>
                </a:solidFill>
                <a:latin typeface="Century Gothic"/>
                <a:ea typeface="Century Gothic"/>
                <a:cs typeface="Century Gothic"/>
                <a:sym typeface="Century Gothic"/>
              </a:endParaRPr>
            </a:p>
          </p:txBody>
        </p:sp>
        <p:sp>
          <p:nvSpPr>
            <p:cNvPr id="226" name="Shape 226"/>
            <p:cNvSpPr/>
            <p:nvPr/>
          </p:nvSpPr>
          <p:spPr>
            <a:xfrm rot="1800000">
              <a:off x="1529316" y="2859252"/>
              <a:ext cx="1601400" cy="1388236"/>
            </a:xfrm>
            <a:prstGeom prst="hexagon">
              <a:avLst>
                <a:gd fmla="val 28544" name="adj"/>
                <a:gd fmla="val 115470" name="vf"/>
              </a:avLst>
            </a:prstGeom>
            <a:solidFill>
              <a:schemeClr val="lt1">
                <a:alpha val="6666"/>
              </a:schemeClr>
            </a:solidFill>
            <a:ln cap="flat" cmpd="sng" w="12700">
              <a:solidFill>
                <a:schemeClr val="lt1">
                  <a:alpha val="7843"/>
                </a:schemeClr>
              </a:solidFill>
              <a:prstDash val="solid"/>
              <a:round/>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sz="1800">
                <a:solidFill>
                  <a:schemeClr val="lt1"/>
                </a:solidFill>
                <a:latin typeface="Century Gothic"/>
                <a:ea typeface="Century Gothic"/>
                <a:cs typeface="Century Gothic"/>
                <a:sym typeface="Century Gothic"/>
              </a:endParaRPr>
            </a:p>
          </p:txBody>
        </p:sp>
        <p:sp>
          <p:nvSpPr>
            <p:cNvPr id="227" name="Shape 227"/>
            <p:cNvSpPr/>
            <p:nvPr/>
          </p:nvSpPr>
          <p:spPr>
            <a:xfrm rot="1800000">
              <a:off x="795890" y="1563853"/>
              <a:ext cx="1601400" cy="1388236"/>
            </a:xfrm>
            <a:prstGeom prst="hexagon">
              <a:avLst>
                <a:gd fmla="val 28544" name="adj"/>
                <a:gd fmla="val 115470" name="vf"/>
              </a:avLst>
            </a:prstGeom>
            <a:solidFill>
              <a:schemeClr val="lt1">
                <a:alpha val="0"/>
              </a:schemeClr>
            </a:solidFill>
            <a:ln cap="flat" cmpd="sng" w="12700">
              <a:solidFill>
                <a:schemeClr val="lt1">
                  <a:alpha val="11764"/>
                </a:schemeClr>
              </a:solidFill>
              <a:prstDash val="solid"/>
              <a:round/>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sz="1800">
                <a:solidFill>
                  <a:schemeClr val="lt1"/>
                </a:solidFill>
                <a:latin typeface="Century Gothic"/>
                <a:ea typeface="Century Gothic"/>
                <a:cs typeface="Century Gothic"/>
                <a:sym typeface="Century Gothic"/>
              </a:endParaRPr>
            </a:p>
          </p:txBody>
        </p:sp>
        <p:sp>
          <p:nvSpPr>
            <p:cNvPr id="228" name="Shape 228"/>
            <p:cNvSpPr/>
            <p:nvPr/>
          </p:nvSpPr>
          <p:spPr>
            <a:xfrm rot="1800000">
              <a:off x="6806166" y="4145128"/>
              <a:ext cx="1601400" cy="1388236"/>
            </a:xfrm>
            <a:prstGeom prst="hexagon">
              <a:avLst>
                <a:gd fmla="val 28544" name="adj"/>
                <a:gd fmla="val 115470" name="vf"/>
              </a:avLst>
            </a:prstGeom>
            <a:solidFill>
              <a:schemeClr val="lt1">
                <a:alpha val="9803"/>
              </a:schemeClr>
            </a:solidFill>
            <a:ln cap="flat" cmpd="sng" w="12700">
              <a:solidFill>
                <a:schemeClr val="lt1">
                  <a:alpha val="11764"/>
                </a:schemeClr>
              </a:solidFill>
              <a:prstDash val="solid"/>
              <a:round/>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sz="1800">
                <a:solidFill>
                  <a:schemeClr val="lt1"/>
                </a:solidFill>
                <a:latin typeface="Century Gothic"/>
                <a:ea typeface="Century Gothic"/>
                <a:cs typeface="Century Gothic"/>
                <a:sym typeface="Century Gothic"/>
              </a:endParaRPr>
            </a:p>
          </p:txBody>
        </p:sp>
        <p:sp>
          <p:nvSpPr>
            <p:cNvPr id="229" name="Shape 229"/>
            <p:cNvSpPr/>
            <p:nvPr/>
          </p:nvSpPr>
          <p:spPr>
            <a:xfrm rot="1800000">
              <a:off x="7549116" y="5421479"/>
              <a:ext cx="1601400" cy="1388236"/>
            </a:xfrm>
            <a:prstGeom prst="hexagon">
              <a:avLst>
                <a:gd fmla="val 28544" name="adj"/>
                <a:gd fmla="val 115470" name="vf"/>
              </a:avLst>
            </a:prstGeom>
            <a:solidFill>
              <a:schemeClr val="lt1">
                <a:alpha val="0"/>
              </a:schemeClr>
            </a:solidFill>
            <a:ln cap="flat" cmpd="sng" w="12700">
              <a:solidFill>
                <a:schemeClr val="lt1">
                  <a:alpha val="11764"/>
                </a:schemeClr>
              </a:solidFill>
              <a:prstDash val="solid"/>
              <a:round/>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sz="1800">
                <a:solidFill>
                  <a:schemeClr val="lt1"/>
                </a:solidFill>
                <a:latin typeface="Century Gothic"/>
                <a:ea typeface="Century Gothic"/>
                <a:cs typeface="Century Gothic"/>
                <a:sym typeface="Century Gothic"/>
              </a:endParaRPr>
            </a:p>
          </p:txBody>
        </p:sp>
        <p:sp>
          <p:nvSpPr>
            <p:cNvPr id="230" name="Shape 230"/>
            <p:cNvSpPr/>
            <p:nvPr/>
          </p:nvSpPr>
          <p:spPr>
            <a:xfrm rot="1800000">
              <a:off x="7549117" y="2868778"/>
              <a:ext cx="1601400" cy="1388236"/>
            </a:xfrm>
            <a:prstGeom prst="hexagon">
              <a:avLst>
                <a:gd fmla="val 28544" name="adj"/>
                <a:gd fmla="val 115470" name="vf"/>
              </a:avLst>
            </a:prstGeom>
            <a:solidFill>
              <a:schemeClr val="lt1">
                <a:alpha val="6666"/>
              </a:schemeClr>
            </a:solidFill>
            <a:ln cap="flat" cmpd="sng" w="12700">
              <a:solidFill>
                <a:schemeClr val="lt1">
                  <a:alpha val="7843"/>
                </a:schemeClr>
              </a:solidFill>
              <a:prstDash val="solid"/>
              <a:round/>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sz="1800">
                <a:solidFill>
                  <a:schemeClr val="lt1"/>
                </a:solidFill>
                <a:latin typeface="Century Gothic"/>
                <a:ea typeface="Century Gothic"/>
                <a:cs typeface="Century Gothic"/>
                <a:sym typeface="Century Gothic"/>
              </a:endParaRPr>
            </a:p>
          </p:txBody>
        </p:sp>
        <p:sp>
          <p:nvSpPr>
            <p:cNvPr id="231" name="Shape 231"/>
            <p:cNvSpPr/>
            <p:nvPr/>
          </p:nvSpPr>
          <p:spPr>
            <a:xfrm rot="1800000">
              <a:off x="8306521" y="4055629"/>
              <a:ext cx="1243407" cy="1388236"/>
            </a:xfrm>
            <a:custGeom>
              <a:pathLst>
                <a:path extrusionOk="0" h="120000" w="120000">
                  <a:moveTo>
                    <a:pt x="0" y="60000"/>
                  </a:moveTo>
                  <a:lnTo>
                    <a:pt x="38242" y="0"/>
                  </a:lnTo>
                  <a:lnTo>
                    <a:pt x="45748" y="347"/>
                  </a:lnTo>
                  <a:lnTo>
                    <a:pt x="120000" y="114618"/>
                  </a:lnTo>
                  <a:lnTo>
                    <a:pt x="116307" y="120000"/>
                  </a:lnTo>
                  <a:lnTo>
                    <a:pt x="38242" y="120000"/>
                  </a:lnTo>
                  <a:lnTo>
                    <a:pt x="0" y="60000"/>
                  </a:lnTo>
                  <a:close/>
                </a:path>
              </a:pathLst>
            </a:custGeom>
            <a:solidFill>
              <a:schemeClr val="lt1">
                <a:alpha val="3921"/>
              </a:schemeClr>
            </a:solidFill>
            <a:ln cap="flat" cmpd="sng" w="12700">
              <a:solidFill>
                <a:schemeClr val="lt1">
                  <a:alpha val="11764"/>
                </a:schemeClr>
              </a:solidFill>
              <a:prstDash val="solid"/>
              <a:round/>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sz="1800">
                <a:solidFill>
                  <a:schemeClr val="lt1"/>
                </a:solidFill>
                <a:latin typeface="Century Gothic"/>
                <a:ea typeface="Century Gothic"/>
                <a:cs typeface="Century Gothic"/>
                <a:sym typeface="Century Gothic"/>
              </a:endParaRPr>
            </a:p>
          </p:txBody>
        </p:sp>
        <p:sp>
          <p:nvSpPr>
            <p:cNvPr id="232" name="Shape 232"/>
            <p:cNvSpPr/>
            <p:nvPr/>
          </p:nvSpPr>
          <p:spPr>
            <a:xfrm rot="1800000">
              <a:off x="8306771" y="1511524"/>
              <a:ext cx="1241871" cy="1388822"/>
            </a:xfrm>
            <a:custGeom>
              <a:pathLst>
                <a:path extrusionOk="0" h="120000" w="120000">
                  <a:moveTo>
                    <a:pt x="0" y="60025"/>
                  </a:moveTo>
                  <a:lnTo>
                    <a:pt x="38289" y="50"/>
                  </a:lnTo>
                  <a:lnTo>
                    <a:pt x="46575" y="0"/>
                  </a:lnTo>
                  <a:lnTo>
                    <a:pt x="120000" y="114391"/>
                  </a:lnTo>
                  <a:lnTo>
                    <a:pt x="116450" y="120000"/>
                  </a:lnTo>
                  <a:lnTo>
                    <a:pt x="38289" y="120000"/>
                  </a:lnTo>
                  <a:lnTo>
                    <a:pt x="0" y="60025"/>
                  </a:lnTo>
                  <a:close/>
                </a:path>
              </a:pathLst>
            </a:custGeom>
            <a:solidFill>
              <a:schemeClr val="lt1">
                <a:alpha val="0"/>
              </a:schemeClr>
            </a:solidFill>
            <a:ln cap="flat" cmpd="sng" w="12700">
              <a:solidFill>
                <a:schemeClr val="lt1">
                  <a:alpha val="11764"/>
                </a:schemeClr>
              </a:solidFill>
              <a:prstDash val="solid"/>
              <a:round/>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sz="1800">
                <a:solidFill>
                  <a:schemeClr val="lt1"/>
                </a:solidFill>
                <a:latin typeface="Century Gothic"/>
                <a:ea typeface="Century Gothic"/>
                <a:cs typeface="Century Gothic"/>
                <a:sym typeface="Century Gothic"/>
              </a:endParaRPr>
            </a:p>
          </p:txBody>
        </p:sp>
      </p:grpSp>
      <p:sp>
        <p:nvSpPr>
          <p:cNvPr id="233" name="Shape 233"/>
          <p:cNvSpPr/>
          <p:nvPr/>
        </p:nvSpPr>
        <p:spPr>
          <a:xfrm>
            <a:off x="4561242" y="-21511"/>
            <a:ext cx="3679116" cy="6271840"/>
          </a:xfrm>
          <a:prstGeom prst="rect">
            <a:avLst/>
          </a:prstGeom>
          <a:solidFill>
            <a:srgbClr val="F5F5F5"/>
          </a:solidFill>
          <a:ln cap="flat" cmpd="sng" w="15875">
            <a:solidFill>
              <a:srgbClr val="74A50F"/>
            </a:solidFill>
            <a:prstDash val="solid"/>
            <a:round/>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sz="1800">
              <a:solidFill>
                <a:schemeClr val="lt1"/>
              </a:solidFill>
              <a:latin typeface="Century Gothic"/>
              <a:ea typeface="Century Gothic"/>
              <a:cs typeface="Century Gothic"/>
              <a:sym typeface="Century Gothic"/>
            </a:endParaRPr>
          </a:p>
        </p:txBody>
      </p:sp>
      <p:sp>
        <p:nvSpPr>
          <p:cNvPr id="234" name="Shape 234"/>
          <p:cNvSpPr/>
          <p:nvPr/>
        </p:nvSpPr>
        <p:spPr>
          <a:xfrm>
            <a:off x="4649096" y="-21510"/>
            <a:ext cx="3505200" cy="623938"/>
          </a:xfrm>
          <a:prstGeom prst="rect">
            <a:avLst/>
          </a:prstGeom>
          <a:solidFill>
            <a:schemeClr val="accent2"/>
          </a:solidFill>
          <a:ln>
            <a:noFill/>
          </a:ln>
        </p:spPr>
        <p:txBody>
          <a:bodyPr anchorCtr="0" anchor="ctr" bIns="45700" lIns="91425" rIns="91425" wrap="square" tIns="45700">
            <a:noAutofit/>
          </a:bodyPr>
          <a:lstStyle/>
          <a:p>
            <a:pPr indent="0" lvl="0" marL="0" marR="0" rtl="0" algn="ctr">
              <a:spcBef>
                <a:spcPts val="0"/>
              </a:spcBef>
              <a:buNone/>
            </a:pPr>
            <a:r>
              <a:t/>
            </a:r>
            <a:endParaRPr sz="1800">
              <a:solidFill>
                <a:schemeClr val="lt1"/>
              </a:solidFill>
              <a:latin typeface="Century Gothic"/>
              <a:ea typeface="Century Gothic"/>
              <a:cs typeface="Century Gothic"/>
              <a:sym typeface="Century Gothic"/>
            </a:endParaRPr>
          </a:p>
        </p:txBody>
      </p:sp>
      <p:sp>
        <p:nvSpPr>
          <p:cNvPr id="235" name="Shape 235"/>
          <p:cNvSpPr/>
          <p:nvPr/>
        </p:nvSpPr>
        <p:spPr>
          <a:xfrm>
            <a:off x="905571" y="601883"/>
            <a:ext cx="3562257" cy="5648445"/>
          </a:xfrm>
          <a:prstGeom prst="rect">
            <a:avLst/>
          </a:prstGeom>
          <a:solidFill>
            <a:srgbClr val="FFFFFF"/>
          </a:solidFill>
          <a:ln cap="flat" cmpd="sng" w="9525">
            <a:solidFill>
              <a:srgbClr val="1E1E16"/>
            </a:solidFill>
            <a:prstDash val="solid"/>
            <a:round/>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sz="1800">
              <a:solidFill>
                <a:schemeClr val="lt1"/>
              </a:solidFill>
              <a:latin typeface="Century Gothic"/>
              <a:ea typeface="Century Gothic"/>
              <a:cs typeface="Century Gothic"/>
              <a:sym typeface="Century Gothic"/>
            </a:endParaRPr>
          </a:p>
        </p:txBody>
      </p:sp>
      <p:sp>
        <p:nvSpPr>
          <p:cNvPr id="236" name="Shape 236"/>
          <p:cNvSpPr/>
          <p:nvPr/>
        </p:nvSpPr>
        <p:spPr>
          <a:xfrm>
            <a:off x="4650889" y="6088284"/>
            <a:ext cx="3505200" cy="81740"/>
          </a:xfrm>
          <a:prstGeom prst="rect">
            <a:avLst/>
          </a:prstGeom>
          <a:solidFill>
            <a:schemeClr val="accent1"/>
          </a:solidFill>
          <a:ln>
            <a:noFill/>
          </a:ln>
        </p:spPr>
        <p:txBody>
          <a:bodyPr anchorCtr="0" anchor="ctr" bIns="45700" lIns="91425" rIns="91425" wrap="square" tIns="45700">
            <a:noAutofit/>
          </a:bodyPr>
          <a:lstStyle/>
          <a:p>
            <a:pPr indent="0" lvl="0" marL="0" marR="0" rtl="0" algn="ctr">
              <a:spcBef>
                <a:spcPts val="0"/>
              </a:spcBef>
              <a:buNone/>
            </a:pPr>
            <a:r>
              <a:t/>
            </a:r>
            <a:endParaRPr sz="1800">
              <a:solidFill>
                <a:schemeClr val="lt1"/>
              </a:solidFill>
              <a:latin typeface="Century Gothic"/>
              <a:ea typeface="Century Gothic"/>
              <a:cs typeface="Century Gothic"/>
              <a:sym typeface="Century Gothic"/>
            </a:endParaRPr>
          </a:p>
        </p:txBody>
      </p:sp>
      <p:sp>
        <p:nvSpPr>
          <p:cNvPr id="237" name="Shape 237"/>
          <p:cNvSpPr txBox="1"/>
          <p:nvPr>
            <p:ph type="title"/>
          </p:nvPr>
        </p:nvSpPr>
        <p:spPr>
          <a:xfrm>
            <a:off x="4734424" y="2660904"/>
            <a:ext cx="3300984" cy="1463040"/>
          </a:xfrm>
          <a:prstGeom prst="rect">
            <a:avLst/>
          </a:prstGeom>
          <a:noFill/>
          <a:ln>
            <a:noFill/>
          </a:ln>
        </p:spPr>
        <p:txBody>
          <a:bodyPr anchorCtr="0" anchor="b" bIns="91425" lIns="91425" rIns="91425" wrap="square" tIns="91425"/>
          <a:lstStyle>
            <a:lvl1pPr indent="0" lvl="0" marL="0" marR="0" rtl="0" algn="l">
              <a:spcBef>
                <a:spcPts val="0"/>
              </a:spcBef>
              <a:buClr>
                <a:schemeClr val="accent1"/>
              </a:buClr>
              <a:buFont typeface="Century Gothic"/>
              <a:buNone/>
              <a:defRPr b="0" i="0" sz="2800" u="none" cap="none" strike="noStrike">
                <a:solidFill>
                  <a:schemeClr val="accent1"/>
                </a:solidFill>
                <a:latin typeface="Century Gothic"/>
                <a:ea typeface="Century Gothic"/>
                <a:cs typeface="Century Gothic"/>
                <a:sym typeface="Century Gothic"/>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238" name="Shape 238"/>
          <p:cNvSpPr/>
          <p:nvPr>
            <p:ph idx="2" type="pic"/>
          </p:nvPr>
        </p:nvSpPr>
        <p:spPr>
          <a:xfrm>
            <a:off x="1005208" y="693795"/>
            <a:ext cx="3359623" cy="5468112"/>
          </a:xfrm>
          <a:prstGeom prst="rect">
            <a:avLst/>
          </a:prstGeom>
          <a:noFill/>
          <a:ln>
            <a:noFill/>
          </a:ln>
        </p:spPr>
        <p:txBody>
          <a:bodyPr anchorCtr="0" anchor="t" bIns="91425" lIns="91425" rIns="91425" wrap="square" tIns="91425"/>
          <a:lstStyle>
            <a:lvl1pPr indent="0" lvl="0" marL="0" marR="0" rtl="0" algn="l">
              <a:spcBef>
                <a:spcPts val="640"/>
              </a:spcBef>
              <a:buClr>
                <a:schemeClr val="accent1"/>
              </a:buClr>
              <a:buFont typeface="Noto Sans Symbols"/>
              <a:buNone/>
              <a:defRPr b="0" i="0" sz="3200" u="none" cap="none" strike="noStrike">
                <a:solidFill>
                  <a:schemeClr val="accent1"/>
                </a:solidFill>
                <a:latin typeface="Century Gothic"/>
                <a:ea typeface="Century Gothic"/>
                <a:cs typeface="Century Gothic"/>
                <a:sym typeface="Century Gothic"/>
              </a:defRPr>
            </a:lvl1pPr>
            <a:lvl2pPr indent="0" lvl="1" marL="457200" marR="0" rtl="0" algn="l">
              <a:spcBef>
                <a:spcPts val="560"/>
              </a:spcBef>
              <a:buClr>
                <a:schemeClr val="accent1"/>
              </a:buClr>
              <a:buFont typeface="Noto Sans Symbols"/>
              <a:buNone/>
              <a:defRPr b="0" i="0" sz="2800" u="none" cap="none" strike="noStrike">
                <a:solidFill>
                  <a:schemeClr val="dk2"/>
                </a:solidFill>
                <a:latin typeface="Century Gothic"/>
                <a:ea typeface="Century Gothic"/>
                <a:cs typeface="Century Gothic"/>
                <a:sym typeface="Century Gothic"/>
              </a:defRPr>
            </a:lvl2pPr>
            <a:lvl3pPr indent="0" lvl="2" marL="914400" marR="0" rtl="0" algn="l">
              <a:spcBef>
                <a:spcPts val="480"/>
              </a:spcBef>
              <a:buClr>
                <a:schemeClr val="accent1"/>
              </a:buClr>
              <a:buFont typeface="Noto Sans Symbols"/>
              <a:buNone/>
              <a:defRPr b="0" i="0" sz="2400" u="none" cap="none" strike="noStrike">
                <a:solidFill>
                  <a:schemeClr val="dk2"/>
                </a:solidFill>
                <a:latin typeface="Century Gothic"/>
                <a:ea typeface="Century Gothic"/>
                <a:cs typeface="Century Gothic"/>
                <a:sym typeface="Century Gothic"/>
              </a:defRPr>
            </a:lvl3pPr>
            <a:lvl4pPr indent="0" lvl="3" marL="1371600" marR="0" rtl="0" algn="l">
              <a:spcBef>
                <a:spcPts val="400"/>
              </a:spcBef>
              <a:buClr>
                <a:schemeClr val="accent1"/>
              </a:buClr>
              <a:buFont typeface="Noto Sans Symbols"/>
              <a:buNone/>
              <a:defRPr b="0" i="0" sz="2000" u="none" cap="none" strike="noStrike">
                <a:solidFill>
                  <a:schemeClr val="dk2"/>
                </a:solidFill>
                <a:latin typeface="Century Gothic"/>
                <a:ea typeface="Century Gothic"/>
                <a:cs typeface="Century Gothic"/>
                <a:sym typeface="Century Gothic"/>
              </a:defRPr>
            </a:lvl4pPr>
            <a:lvl5pPr indent="0" lvl="4" marL="1828800" marR="0" rtl="0" algn="l">
              <a:spcBef>
                <a:spcPts val="400"/>
              </a:spcBef>
              <a:buClr>
                <a:schemeClr val="accent1"/>
              </a:buClr>
              <a:buFont typeface="Noto Sans Symbols"/>
              <a:buNone/>
              <a:defRPr b="0" i="0" sz="2000" u="none" cap="none" strike="noStrike">
                <a:solidFill>
                  <a:schemeClr val="dk2"/>
                </a:solidFill>
                <a:latin typeface="Century Gothic"/>
                <a:ea typeface="Century Gothic"/>
                <a:cs typeface="Century Gothic"/>
                <a:sym typeface="Century Gothic"/>
              </a:defRPr>
            </a:lvl5pPr>
            <a:lvl6pPr indent="0" lvl="5" marL="2286000" marR="0" rtl="0" algn="l">
              <a:spcBef>
                <a:spcPts val="400"/>
              </a:spcBef>
              <a:buClr>
                <a:schemeClr val="accent1"/>
              </a:buClr>
              <a:buFont typeface="Noto Sans Symbols"/>
              <a:buNone/>
              <a:defRPr b="0" i="0" sz="2000" u="none" cap="none" strike="noStrike">
                <a:solidFill>
                  <a:schemeClr val="dk2"/>
                </a:solidFill>
                <a:latin typeface="Century Gothic"/>
                <a:ea typeface="Century Gothic"/>
                <a:cs typeface="Century Gothic"/>
                <a:sym typeface="Century Gothic"/>
              </a:defRPr>
            </a:lvl6pPr>
            <a:lvl7pPr indent="0" lvl="6" marL="2743200" marR="0" rtl="0" algn="l">
              <a:spcBef>
                <a:spcPts val="400"/>
              </a:spcBef>
              <a:buClr>
                <a:schemeClr val="accent1"/>
              </a:buClr>
              <a:buFont typeface="Noto Sans Symbols"/>
              <a:buNone/>
              <a:defRPr b="0" i="0" sz="2000" u="none" cap="none" strike="noStrike">
                <a:solidFill>
                  <a:schemeClr val="dk2"/>
                </a:solidFill>
                <a:latin typeface="Century Gothic"/>
                <a:ea typeface="Century Gothic"/>
                <a:cs typeface="Century Gothic"/>
                <a:sym typeface="Century Gothic"/>
              </a:defRPr>
            </a:lvl7pPr>
            <a:lvl8pPr indent="0" lvl="7" marL="3200400" marR="0" rtl="0" algn="l">
              <a:spcBef>
                <a:spcPts val="400"/>
              </a:spcBef>
              <a:buClr>
                <a:schemeClr val="accent1"/>
              </a:buClr>
              <a:buFont typeface="Noto Sans Symbols"/>
              <a:buNone/>
              <a:defRPr b="0" i="0" sz="2000" u="none" cap="none" strike="noStrike">
                <a:solidFill>
                  <a:schemeClr val="dk2"/>
                </a:solidFill>
                <a:latin typeface="Century Gothic"/>
                <a:ea typeface="Century Gothic"/>
                <a:cs typeface="Century Gothic"/>
                <a:sym typeface="Century Gothic"/>
              </a:defRPr>
            </a:lvl8pPr>
            <a:lvl9pPr indent="0" lvl="8" marL="3657600" marR="0" rtl="0" algn="l">
              <a:spcBef>
                <a:spcPts val="400"/>
              </a:spcBef>
              <a:buClr>
                <a:schemeClr val="accent1"/>
              </a:buClr>
              <a:buFont typeface="Noto Sans Symbols"/>
              <a:buNone/>
              <a:defRPr b="0" i="0" sz="2000" u="none" cap="none" strike="noStrike">
                <a:solidFill>
                  <a:schemeClr val="dk2"/>
                </a:solidFill>
                <a:latin typeface="Century Gothic"/>
                <a:ea typeface="Century Gothic"/>
                <a:cs typeface="Century Gothic"/>
                <a:sym typeface="Century Gothic"/>
              </a:defRPr>
            </a:lvl9pPr>
          </a:lstStyle>
          <a:p/>
        </p:txBody>
      </p:sp>
      <p:sp>
        <p:nvSpPr>
          <p:cNvPr id="239" name="Shape 239"/>
          <p:cNvSpPr txBox="1"/>
          <p:nvPr>
            <p:ph idx="1" type="body"/>
          </p:nvPr>
        </p:nvSpPr>
        <p:spPr>
          <a:xfrm>
            <a:off x="4734630" y="4133088"/>
            <a:ext cx="3300573" cy="1519561"/>
          </a:xfrm>
          <a:prstGeom prst="rect">
            <a:avLst/>
          </a:prstGeom>
          <a:noFill/>
          <a:ln>
            <a:noFill/>
          </a:ln>
        </p:spPr>
        <p:txBody>
          <a:bodyPr anchorCtr="0" anchor="t" bIns="91425" lIns="91425" rIns="91425" wrap="square" tIns="91425"/>
          <a:lstStyle>
            <a:lvl1pPr indent="0" lvl="0" marL="0" marR="0" rtl="0" algn="l">
              <a:spcBef>
                <a:spcPts val="320"/>
              </a:spcBef>
              <a:buClr>
                <a:schemeClr val="accent1"/>
              </a:buClr>
              <a:buFont typeface="Noto Sans Symbols"/>
              <a:buNone/>
              <a:defRPr b="0" i="0" sz="1600" u="none" cap="none" strike="noStrike">
                <a:solidFill>
                  <a:srgbClr val="424242"/>
                </a:solidFill>
                <a:latin typeface="Century Gothic"/>
                <a:ea typeface="Century Gothic"/>
                <a:cs typeface="Century Gothic"/>
                <a:sym typeface="Century Gothic"/>
              </a:defRPr>
            </a:lvl1pPr>
            <a:lvl2pPr indent="0" lvl="1" marL="457200" marR="0" rtl="0" algn="l">
              <a:spcBef>
                <a:spcPts val="240"/>
              </a:spcBef>
              <a:buClr>
                <a:schemeClr val="accent1"/>
              </a:buClr>
              <a:buFont typeface="Noto Sans Symbols"/>
              <a:buNone/>
              <a:defRPr b="0" i="0" sz="1200" u="none" cap="none" strike="noStrike">
                <a:solidFill>
                  <a:schemeClr val="dk2"/>
                </a:solidFill>
                <a:latin typeface="Century Gothic"/>
                <a:ea typeface="Century Gothic"/>
                <a:cs typeface="Century Gothic"/>
                <a:sym typeface="Century Gothic"/>
              </a:defRPr>
            </a:lvl2pPr>
            <a:lvl3pPr indent="0" lvl="2" marL="914400" marR="0" rtl="0" algn="l">
              <a:spcBef>
                <a:spcPts val="200"/>
              </a:spcBef>
              <a:buClr>
                <a:schemeClr val="accent1"/>
              </a:buClr>
              <a:buFont typeface="Noto Sans Symbols"/>
              <a:buNone/>
              <a:defRPr b="0" i="0" sz="1000" u="none" cap="none" strike="noStrike">
                <a:solidFill>
                  <a:schemeClr val="dk2"/>
                </a:solidFill>
                <a:latin typeface="Century Gothic"/>
                <a:ea typeface="Century Gothic"/>
                <a:cs typeface="Century Gothic"/>
                <a:sym typeface="Century Gothic"/>
              </a:defRPr>
            </a:lvl3pPr>
            <a:lvl4pPr indent="0" lvl="3" marL="1371600" marR="0" rtl="0" algn="l">
              <a:spcBef>
                <a:spcPts val="180"/>
              </a:spcBef>
              <a:buClr>
                <a:schemeClr val="accent1"/>
              </a:buClr>
              <a:buFont typeface="Noto Sans Symbols"/>
              <a:buNone/>
              <a:defRPr b="0" i="0" sz="900" u="none" cap="none" strike="noStrike">
                <a:solidFill>
                  <a:schemeClr val="dk2"/>
                </a:solidFill>
                <a:latin typeface="Century Gothic"/>
                <a:ea typeface="Century Gothic"/>
                <a:cs typeface="Century Gothic"/>
                <a:sym typeface="Century Gothic"/>
              </a:defRPr>
            </a:lvl4pPr>
            <a:lvl5pPr indent="0" lvl="4" marL="1828800" marR="0" rtl="0" algn="l">
              <a:spcBef>
                <a:spcPts val="180"/>
              </a:spcBef>
              <a:buClr>
                <a:schemeClr val="accent1"/>
              </a:buClr>
              <a:buFont typeface="Noto Sans Symbols"/>
              <a:buNone/>
              <a:defRPr b="0" i="0" sz="900" u="none" cap="none" strike="noStrike">
                <a:solidFill>
                  <a:schemeClr val="dk2"/>
                </a:solidFill>
                <a:latin typeface="Century Gothic"/>
                <a:ea typeface="Century Gothic"/>
                <a:cs typeface="Century Gothic"/>
                <a:sym typeface="Century Gothic"/>
              </a:defRPr>
            </a:lvl5pPr>
            <a:lvl6pPr indent="0" lvl="5" marL="2286000" marR="0" rtl="0" algn="l">
              <a:spcBef>
                <a:spcPts val="180"/>
              </a:spcBef>
              <a:buClr>
                <a:schemeClr val="accent1"/>
              </a:buClr>
              <a:buFont typeface="Noto Sans Symbols"/>
              <a:buNone/>
              <a:defRPr b="0" i="0" sz="900" u="none" cap="none" strike="noStrike">
                <a:solidFill>
                  <a:schemeClr val="dk2"/>
                </a:solidFill>
                <a:latin typeface="Century Gothic"/>
                <a:ea typeface="Century Gothic"/>
                <a:cs typeface="Century Gothic"/>
                <a:sym typeface="Century Gothic"/>
              </a:defRPr>
            </a:lvl6pPr>
            <a:lvl7pPr indent="0" lvl="6" marL="2743200" marR="0" rtl="0" algn="l">
              <a:spcBef>
                <a:spcPts val="180"/>
              </a:spcBef>
              <a:buClr>
                <a:schemeClr val="accent1"/>
              </a:buClr>
              <a:buFont typeface="Noto Sans Symbols"/>
              <a:buNone/>
              <a:defRPr b="0" i="0" sz="900" u="none" cap="none" strike="noStrike">
                <a:solidFill>
                  <a:schemeClr val="dk2"/>
                </a:solidFill>
                <a:latin typeface="Century Gothic"/>
                <a:ea typeface="Century Gothic"/>
                <a:cs typeface="Century Gothic"/>
                <a:sym typeface="Century Gothic"/>
              </a:defRPr>
            </a:lvl7pPr>
            <a:lvl8pPr indent="0" lvl="7" marL="3200400" marR="0" rtl="0" algn="l">
              <a:spcBef>
                <a:spcPts val="180"/>
              </a:spcBef>
              <a:buClr>
                <a:schemeClr val="accent1"/>
              </a:buClr>
              <a:buFont typeface="Noto Sans Symbols"/>
              <a:buNone/>
              <a:defRPr b="0" i="0" sz="900" u="none" cap="none" strike="noStrike">
                <a:solidFill>
                  <a:schemeClr val="dk2"/>
                </a:solidFill>
                <a:latin typeface="Century Gothic"/>
                <a:ea typeface="Century Gothic"/>
                <a:cs typeface="Century Gothic"/>
                <a:sym typeface="Century Gothic"/>
              </a:defRPr>
            </a:lvl8pPr>
            <a:lvl9pPr indent="0" lvl="8" marL="3657600" marR="0" rtl="0" algn="l">
              <a:spcBef>
                <a:spcPts val="180"/>
              </a:spcBef>
              <a:buClr>
                <a:schemeClr val="accent1"/>
              </a:buClr>
              <a:buFont typeface="Noto Sans Symbols"/>
              <a:buNone/>
              <a:defRPr b="0" i="0" sz="900" u="none" cap="none" strike="noStrike">
                <a:solidFill>
                  <a:schemeClr val="dk2"/>
                </a:solidFill>
                <a:latin typeface="Century Gothic"/>
                <a:ea typeface="Century Gothic"/>
                <a:cs typeface="Century Gothic"/>
                <a:sym typeface="Century Gothic"/>
              </a:defRPr>
            </a:lvl9pPr>
          </a:lstStyle>
          <a:p/>
        </p:txBody>
      </p:sp>
      <p:sp>
        <p:nvSpPr>
          <p:cNvPr id="240" name="Shape 240"/>
          <p:cNvSpPr txBox="1"/>
          <p:nvPr>
            <p:ph idx="10" type="dt"/>
          </p:nvPr>
        </p:nvSpPr>
        <p:spPr>
          <a:xfrm>
            <a:off x="5997388" y="224492"/>
            <a:ext cx="2133600" cy="365125"/>
          </a:xfrm>
          <a:prstGeom prst="rect">
            <a:avLst/>
          </a:prstGeom>
          <a:noFill/>
          <a:ln>
            <a:noFill/>
          </a:ln>
        </p:spPr>
        <p:txBody>
          <a:bodyPr anchorCtr="0" anchor="ctr" bIns="91425" lIns="91425" rIns="91425" wrap="square" tIns="91425"/>
          <a:lstStyle>
            <a:lvl1pPr indent="0" lvl="0" marL="0" marR="0" rtl="0" algn="r">
              <a:spcBef>
                <a:spcPts val="0"/>
              </a:spcBef>
              <a:buNone/>
              <a:defRPr sz="1200">
                <a:solidFill>
                  <a:srgbClr val="FEFEFE"/>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dk1"/>
                </a:solidFill>
                <a:latin typeface="Century Gothic"/>
                <a:ea typeface="Century Gothic"/>
                <a:cs typeface="Century Gothic"/>
                <a:sym typeface="Century Gothic"/>
              </a:defRPr>
            </a:lvl9pPr>
          </a:lstStyle>
          <a:p/>
        </p:txBody>
      </p:sp>
      <p:sp>
        <p:nvSpPr>
          <p:cNvPr id="241" name="Shape 241"/>
          <p:cNvSpPr txBox="1"/>
          <p:nvPr>
            <p:ph idx="11" type="ftr"/>
          </p:nvPr>
        </p:nvSpPr>
        <p:spPr>
          <a:xfrm>
            <a:off x="4641448" y="5724835"/>
            <a:ext cx="3493664" cy="365125"/>
          </a:xfrm>
          <a:prstGeom prst="rect">
            <a:avLst/>
          </a:prstGeom>
          <a:noFill/>
          <a:ln>
            <a:noFill/>
          </a:ln>
        </p:spPr>
        <p:txBody>
          <a:bodyPr anchorCtr="0" anchor="ctr" bIns="91425" lIns="91425" rIns="91425" wrap="square" tIns="91425"/>
          <a:lstStyle>
            <a:lvl1pPr indent="0" lvl="0" marL="0" marR="0" rtl="0" algn="r">
              <a:spcBef>
                <a:spcPts val="0"/>
              </a:spcBef>
              <a:buNone/>
              <a:defRPr sz="1200">
                <a:solidFill>
                  <a:schemeClr val="accent1"/>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dk1"/>
                </a:solidFill>
                <a:latin typeface="Century Gothic"/>
                <a:ea typeface="Century Gothic"/>
                <a:cs typeface="Century Gothic"/>
                <a:sym typeface="Century Gothic"/>
              </a:defRPr>
            </a:lvl9pPr>
          </a:lstStyle>
          <a:p/>
        </p:txBody>
      </p:sp>
      <p:sp>
        <p:nvSpPr>
          <p:cNvPr id="242" name="Shape 242"/>
          <p:cNvSpPr txBox="1"/>
          <p:nvPr>
            <p:ph idx="12" type="sldNum"/>
          </p:nvPr>
        </p:nvSpPr>
        <p:spPr>
          <a:xfrm>
            <a:off x="4649096" y="224491"/>
            <a:ext cx="1332156" cy="365125"/>
          </a:xfrm>
          <a:prstGeom prst="rect">
            <a:avLst/>
          </a:prstGeom>
          <a:noFill/>
          <a:ln>
            <a:noFill/>
          </a:ln>
        </p:spPr>
        <p:txBody>
          <a:bodyPr anchorCtr="0" anchor="ctr" bIns="45700" lIns="91425" rIns="91425" wrap="square" tIns="45700">
            <a:noAutofit/>
          </a:bodyPr>
          <a:lstStyle/>
          <a:p>
            <a:pPr indent="0" lvl="0" marL="0" marR="0" rtl="0" algn="l">
              <a:spcBef>
                <a:spcPts val="0"/>
              </a:spcBef>
              <a:buSzPct val="25000"/>
              <a:buNone/>
            </a:pPr>
            <a:fld id="{00000000-1234-1234-1234-123412341234}" type="slidenum">
              <a:rPr lang="en-CA" sz="1200">
                <a:solidFill>
                  <a:srgbClr val="FEFEFE"/>
                </a:solidFill>
                <a:latin typeface="Century Gothic"/>
                <a:ea typeface="Century Gothic"/>
                <a:cs typeface="Century Gothic"/>
                <a:sym typeface="Century Gothic"/>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C1F15E"/>
            </a:gs>
            <a:gs pos="62000">
              <a:srgbClr val="90BA3F"/>
            </a:gs>
            <a:gs pos="100000">
              <a:srgbClr val="7FA03E"/>
            </a:gs>
          </a:gsLst>
          <a:lin ang="5400000" scaled="0"/>
        </a:gradFill>
      </p:bgPr>
    </p:bg>
    <p:spTree>
      <p:nvGrpSpPr>
        <p:cNvPr id="9" name="Shape 9"/>
        <p:cNvGrpSpPr/>
        <p:nvPr/>
      </p:nvGrpSpPr>
      <p:grpSpPr>
        <a:xfrm>
          <a:off x="0" y="0"/>
          <a:ext cx="0" cy="0"/>
          <a:chOff x="0" y="0"/>
          <a:chExt cx="0" cy="0"/>
        </a:xfrm>
      </p:grpSpPr>
      <p:grpSp>
        <p:nvGrpSpPr>
          <p:cNvPr id="10" name="Shape 10"/>
          <p:cNvGrpSpPr/>
          <p:nvPr/>
        </p:nvGrpSpPr>
        <p:grpSpPr>
          <a:xfrm>
            <a:off x="-567355" y="0"/>
            <a:ext cx="10458653" cy="7117071"/>
            <a:chOff x="-644959" y="0"/>
            <a:chExt cx="10458653" cy="7117071"/>
          </a:xfrm>
        </p:grpSpPr>
        <p:grpSp>
          <p:nvGrpSpPr>
            <p:cNvPr id="11" name="Shape 11"/>
            <p:cNvGrpSpPr/>
            <p:nvPr/>
          </p:nvGrpSpPr>
          <p:grpSpPr>
            <a:xfrm>
              <a:off x="0" y="0"/>
              <a:ext cx="9144000" cy="6858000"/>
              <a:chOff x="0" y="0"/>
              <a:chExt cx="9144000" cy="6858000"/>
            </a:xfrm>
          </p:grpSpPr>
          <p:grpSp>
            <p:nvGrpSpPr>
              <p:cNvPr id="12" name="Shape 12"/>
              <p:cNvGrpSpPr/>
              <p:nvPr/>
            </p:nvGrpSpPr>
            <p:grpSpPr>
              <a:xfrm>
                <a:off x="0" y="0"/>
                <a:ext cx="2514600" cy="6858000"/>
                <a:chOff x="0" y="0"/>
                <a:chExt cx="2514600" cy="6858000"/>
              </a:xfrm>
            </p:grpSpPr>
            <p:sp>
              <p:nvSpPr>
                <p:cNvPr id="13" name="Shape 13"/>
                <p:cNvSpPr/>
                <p:nvPr/>
              </p:nvSpPr>
              <p:spPr>
                <a:xfrm>
                  <a:off x="914400" y="0"/>
                  <a:ext cx="1600200" cy="6858000"/>
                </a:xfrm>
                <a:prstGeom prst="rect">
                  <a:avLst/>
                </a:prstGeom>
                <a:solidFill>
                  <a:schemeClr val="lt1">
                    <a:alpha val="9803"/>
                  </a:schemeClr>
                </a:solidFill>
                <a:ln>
                  <a:noFill/>
                </a:ln>
              </p:spPr>
              <p:txBody>
                <a:bodyPr anchorCtr="0" anchor="ctr" bIns="45700" lIns="91425" rIns="91425" wrap="square" tIns="45700">
                  <a:noAutofit/>
                </a:bodyPr>
                <a:lstStyle/>
                <a:p>
                  <a:pPr indent="0" lvl="0" marL="0" marR="0" rtl="0" algn="ctr">
                    <a:spcBef>
                      <a:spcPts val="0"/>
                    </a:spcBef>
                    <a:buNone/>
                  </a:pPr>
                  <a:r>
                    <a:t/>
                  </a:r>
                  <a:endParaRPr b="0" i="0" sz="1800" u="none" cap="none" strike="noStrike">
                    <a:solidFill>
                      <a:schemeClr val="lt1"/>
                    </a:solidFill>
                    <a:latin typeface="Century Gothic"/>
                    <a:ea typeface="Century Gothic"/>
                    <a:cs typeface="Century Gothic"/>
                    <a:sym typeface="Century Gothic"/>
                  </a:endParaRPr>
                </a:p>
              </p:txBody>
            </p:sp>
            <p:sp>
              <p:nvSpPr>
                <p:cNvPr id="14" name="Shape 14"/>
                <p:cNvSpPr/>
                <p:nvPr/>
              </p:nvSpPr>
              <p:spPr>
                <a:xfrm>
                  <a:off x="0" y="0"/>
                  <a:ext cx="457200" cy="6858000"/>
                </a:xfrm>
                <a:prstGeom prst="rect">
                  <a:avLst/>
                </a:prstGeom>
                <a:solidFill>
                  <a:schemeClr val="lt1">
                    <a:alpha val="9803"/>
                  </a:schemeClr>
                </a:solidFill>
                <a:ln>
                  <a:noFill/>
                </a:ln>
              </p:spPr>
              <p:txBody>
                <a:bodyPr anchorCtr="0" anchor="ctr" bIns="45700" lIns="91425" rIns="91425" wrap="square" tIns="45700">
                  <a:noAutofit/>
                </a:bodyPr>
                <a:lstStyle/>
                <a:p>
                  <a:pPr indent="0" lvl="0" marL="0" marR="0" rtl="0" algn="ctr">
                    <a:spcBef>
                      <a:spcPts val="0"/>
                    </a:spcBef>
                    <a:buNone/>
                  </a:pPr>
                  <a:r>
                    <a:t/>
                  </a:r>
                  <a:endParaRPr b="0" i="0" sz="1800" u="none" cap="none" strike="noStrike">
                    <a:solidFill>
                      <a:schemeClr val="lt1"/>
                    </a:solidFill>
                    <a:latin typeface="Century Gothic"/>
                    <a:ea typeface="Century Gothic"/>
                    <a:cs typeface="Century Gothic"/>
                    <a:sym typeface="Century Gothic"/>
                  </a:endParaRPr>
                </a:p>
              </p:txBody>
            </p:sp>
            <p:sp>
              <p:nvSpPr>
                <p:cNvPr id="15" name="Shape 15"/>
                <p:cNvSpPr/>
                <p:nvPr/>
              </p:nvSpPr>
              <p:spPr>
                <a:xfrm>
                  <a:off x="228600" y="0"/>
                  <a:ext cx="762000" cy="6858000"/>
                </a:xfrm>
                <a:prstGeom prst="rect">
                  <a:avLst/>
                </a:prstGeom>
                <a:solidFill>
                  <a:schemeClr val="lt1">
                    <a:alpha val="9803"/>
                  </a:schemeClr>
                </a:solidFill>
                <a:ln>
                  <a:noFill/>
                </a:ln>
              </p:spPr>
              <p:txBody>
                <a:bodyPr anchorCtr="0" anchor="ctr" bIns="45700" lIns="91425" rIns="91425" wrap="square" tIns="45700">
                  <a:noAutofit/>
                </a:bodyPr>
                <a:lstStyle/>
                <a:p>
                  <a:pPr indent="0" lvl="0" marL="0" marR="0" rtl="0" algn="ctr">
                    <a:spcBef>
                      <a:spcPts val="0"/>
                    </a:spcBef>
                    <a:buNone/>
                  </a:pPr>
                  <a:r>
                    <a:t/>
                  </a:r>
                  <a:endParaRPr b="0" i="0" sz="1800" u="none" cap="none" strike="noStrike">
                    <a:solidFill>
                      <a:schemeClr val="lt1"/>
                    </a:solidFill>
                    <a:latin typeface="Century Gothic"/>
                    <a:ea typeface="Century Gothic"/>
                    <a:cs typeface="Century Gothic"/>
                    <a:sym typeface="Century Gothic"/>
                  </a:endParaRPr>
                </a:p>
              </p:txBody>
            </p:sp>
          </p:grpSp>
          <p:grpSp>
            <p:nvGrpSpPr>
              <p:cNvPr id="16" name="Shape 16"/>
              <p:cNvGrpSpPr/>
              <p:nvPr/>
            </p:nvGrpSpPr>
            <p:grpSpPr>
              <a:xfrm>
                <a:off x="422910" y="0"/>
                <a:ext cx="2514600" cy="6858000"/>
                <a:chOff x="0" y="0"/>
                <a:chExt cx="2514600" cy="6858000"/>
              </a:xfrm>
            </p:grpSpPr>
            <p:sp>
              <p:nvSpPr>
                <p:cNvPr id="17" name="Shape 17"/>
                <p:cNvSpPr/>
                <p:nvPr/>
              </p:nvSpPr>
              <p:spPr>
                <a:xfrm>
                  <a:off x="914400" y="0"/>
                  <a:ext cx="1600200" cy="6858000"/>
                </a:xfrm>
                <a:prstGeom prst="rect">
                  <a:avLst/>
                </a:prstGeom>
                <a:solidFill>
                  <a:schemeClr val="lt1">
                    <a:alpha val="9803"/>
                  </a:schemeClr>
                </a:solidFill>
                <a:ln>
                  <a:noFill/>
                </a:ln>
              </p:spPr>
              <p:txBody>
                <a:bodyPr anchorCtr="0" anchor="ctr" bIns="45700" lIns="91425" rIns="91425" wrap="square" tIns="45700">
                  <a:noAutofit/>
                </a:bodyPr>
                <a:lstStyle/>
                <a:p>
                  <a:pPr indent="0" lvl="0" marL="0" marR="0" rtl="0" algn="ctr">
                    <a:spcBef>
                      <a:spcPts val="0"/>
                    </a:spcBef>
                    <a:buNone/>
                  </a:pPr>
                  <a:r>
                    <a:t/>
                  </a:r>
                  <a:endParaRPr b="0" i="0" sz="1800" u="none" cap="none" strike="noStrike">
                    <a:solidFill>
                      <a:schemeClr val="lt1"/>
                    </a:solidFill>
                    <a:latin typeface="Century Gothic"/>
                    <a:ea typeface="Century Gothic"/>
                    <a:cs typeface="Century Gothic"/>
                    <a:sym typeface="Century Gothic"/>
                  </a:endParaRPr>
                </a:p>
              </p:txBody>
            </p:sp>
            <p:sp>
              <p:nvSpPr>
                <p:cNvPr id="18" name="Shape 18"/>
                <p:cNvSpPr/>
                <p:nvPr/>
              </p:nvSpPr>
              <p:spPr>
                <a:xfrm>
                  <a:off x="0" y="0"/>
                  <a:ext cx="457200" cy="6858000"/>
                </a:xfrm>
                <a:prstGeom prst="rect">
                  <a:avLst/>
                </a:prstGeom>
                <a:solidFill>
                  <a:schemeClr val="lt1">
                    <a:alpha val="9803"/>
                  </a:schemeClr>
                </a:solidFill>
                <a:ln>
                  <a:noFill/>
                </a:ln>
              </p:spPr>
              <p:txBody>
                <a:bodyPr anchorCtr="0" anchor="ctr" bIns="45700" lIns="91425" rIns="91425" wrap="square" tIns="45700">
                  <a:noAutofit/>
                </a:bodyPr>
                <a:lstStyle/>
                <a:p>
                  <a:pPr indent="0" lvl="0" marL="0" marR="0" rtl="0" algn="ctr">
                    <a:spcBef>
                      <a:spcPts val="0"/>
                    </a:spcBef>
                    <a:buNone/>
                  </a:pPr>
                  <a:r>
                    <a:t/>
                  </a:r>
                  <a:endParaRPr b="0" i="0" sz="1800" u="none" cap="none" strike="noStrike">
                    <a:solidFill>
                      <a:schemeClr val="lt1"/>
                    </a:solidFill>
                    <a:latin typeface="Century Gothic"/>
                    <a:ea typeface="Century Gothic"/>
                    <a:cs typeface="Century Gothic"/>
                    <a:sym typeface="Century Gothic"/>
                  </a:endParaRPr>
                </a:p>
              </p:txBody>
            </p:sp>
            <p:sp>
              <p:nvSpPr>
                <p:cNvPr id="19" name="Shape 19"/>
                <p:cNvSpPr/>
                <p:nvPr/>
              </p:nvSpPr>
              <p:spPr>
                <a:xfrm>
                  <a:off x="228600" y="0"/>
                  <a:ext cx="762000" cy="6858000"/>
                </a:xfrm>
                <a:prstGeom prst="rect">
                  <a:avLst/>
                </a:prstGeom>
                <a:solidFill>
                  <a:schemeClr val="lt1">
                    <a:alpha val="9803"/>
                  </a:schemeClr>
                </a:solidFill>
                <a:ln>
                  <a:noFill/>
                </a:ln>
              </p:spPr>
              <p:txBody>
                <a:bodyPr anchorCtr="0" anchor="ctr" bIns="45700" lIns="91425" rIns="91425" wrap="square" tIns="45700">
                  <a:noAutofit/>
                </a:bodyPr>
                <a:lstStyle/>
                <a:p>
                  <a:pPr indent="0" lvl="0" marL="0" marR="0" rtl="0" algn="ctr">
                    <a:spcBef>
                      <a:spcPts val="0"/>
                    </a:spcBef>
                    <a:buNone/>
                  </a:pPr>
                  <a:r>
                    <a:t/>
                  </a:r>
                  <a:endParaRPr b="0" i="0" sz="1800" u="none" cap="none" strike="noStrike">
                    <a:solidFill>
                      <a:schemeClr val="lt1"/>
                    </a:solidFill>
                    <a:latin typeface="Century Gothic"/>
                    <a:ea typeface="Century Gothic"/>
                    <a:cs typeface="Century Gothic"/>
                    <a:sym typeface="Century Gothic"/>
                  </a:endParaRPr>
                </a:p>
              </p:txBody>
            </p:sp>
          </p:grpSp>
          <p:grpSp>
            <p:nvGrpSpPr>
              <p:cNvPr id="20" name="Shape 20"/>
              <p:cNvGrpSpPr/>
              <p:nvPr/>
            </p:nvGrpSpPr>
            <p:grpSpPr>
              <a:xfrm rot="10800000">
                <a:off x="6629400" y="0"/>
                <a:ext cx="2514600" cy="6858000"/>
                <a:chOff x="0" y="0"/>
                <a:chExt cx="2514600" cy="6858000"/>
              </a:xfrm>
            </p:grpSpPr>
            <p:sp>
              <p:nvSpPr>
                <p:cNvPr id="21" name="Shape 21"/>
                <p:cNvSpPr/>
                <p:nvPr/>
              </p:nvSpPr>
              <p:spPr>
                <a:xfrm>
                  <a:off x="914400" y="0"/>
                  <a:ext cx="1600200" cy="6858000"/>
                </a:xfrm>
                <a:prstGeom prst="rect">
                  <a:avLst/>
                </a:prstGeom>
                <a:solidFill>
                  <a:schemeClr val="lt1">
                    <a:alpha val="9803"/>
                  </a:schemeClr>
                </a:solidFill>
                <a:ln>
                  <a:noFill/>
                </a:ln>
              </p:spPr>
              <p:txBody>
                <a:bodyPr anchorCtr="0" anchor="ctr" bIns="45700" lIns="91425" rIns="91425" wrap="square" tIns="45700">
                  <a:noAutofit/>
                </a:bodyPr>
                <a:lstStyle/>
                <a:p>
                  <a:pPr indent="0" lvl="0" marL="0" marR="0" rtl="0" algn="ctr">
                    <a:spcBef>
                      <a:spcPts val="0"/>
                    </a:spcBef>
                    <a:buNone/>
                  </a:pPr>
                  <a:r>
                    <a:t/>
                  </a:r>
                  <a:endParaRPr b="0" i="0" sz="1800" u="none" cap="none" strike="noStrike">
                    <a:solidFill>
                      <a:schemeClr val="lt1"/>
                    </a:solidFill>
                    <a:latin typeface="Century Gothic"/>
                    <a:ea typeface="Century Gothic"/>
                    <a:cs typeface="Century Gothic"/>
                    <a:sym typeface="Century Gothic"/>
                  </a:endParaRPr>
                </a:p>
              </p:txBody>
            </p:sp>
            <p:sp>
              <p:nvSpPr>
                <p:cNvPr id="22" name="Shape 22"/>
                <p:cNvSpPr/>
                <p:nvPr/>
              </p:nvSpPr>
              <p:spPr>
                <a:xfrm>
                  <a:off x="0" y="0"/>
                  <a:ext cx="457200" cy="6858000"/>
                </a:xfrm>
                <a:prstGeom prst="rect">
                  <a:avLst/>
                </a:prstGeom>
                <a:solidFill>
                  <a:schemeClr val="lt1">
                    <a:alpha val="9803"/>
                  </a:schemeClr>
                </a:solidFill>
                <a:ln>
                  <a:noFill/>
                </a:ln>
              </p:spPr>
              <p:txBody>
                <a:bodyPr anchorCtr="0" anchor="ctr" bIns="45700" lIns="91425" rIns="91425" wrap="square" tIns="45700">
                  <a:noAutofit/>
                </a:bodyPr>
                <a:lstStyle/>
                <a:p>
                  <a:pPr indent="0" lvl="0" marL="0" marR="0" rtl="0" algn="ctr">
                    <a:spcBef>
                      <a:spcPts val="0"/>
                    </a:spcBef>
                    <a:buNone/>
                  </a:pPr>
                  <a:r>
                    <a:t/>
                  </a:r>
                  <a:endParaRPr b="0" i="0" sz="1800" u="none" cap="none" strike="noStrike">
                    <a:solidFill>
                      <a:schemeClr val="lt1"/>
                    </a:solidFill>
                    <a:latin typeface="Century Gothic"/>
                    <a:ea typeface="Century Gothic"/>
                    <a:cs typeface="Century Gothic"/>
                    <a:sym typeface="Century Gothic"/>
                  </a:endParaRPr>
                </a:p>
              </p:txBody>
            </p:sp>
            <p:sp>
              <p:nvSpPr>
                <p:cNvPr id="23" name="Shape 23"/>
                <p:cNvSpPr/>
                <p:nvPr/>
              </p:nvSpPr>
              <p:spPr>
                <a:xfrm>
                  <a:off x="228600" y="0"/>
                  <a:ext cx="762000" cy="6858000"/>
                </a:xfrm>
                <a:prstGeom prst="rect">
                  <a:avLst/>
                </a:prstGeom>
                <a:solidFill>
                  <a:schemeClr val="lt1">
                    <a:alpha val="9803"/>
                  </a:schemeClr>
                </a:solidFill>
                <a:ln>
                  <a:noFill/>
                </a:ln>
              </p:spPr>
              <p:txBody>
                <a:bodyPr anchorCtr="0" anchor="ctr" bIns="45700" lIns="91425" rIns="91425" wrap="square" tIns="45700">
                  <a:noAutofit/>
                </a:bodyPr>
                <a:lstStyle/>
                <a:p>
                  <a:pPr indent="0" lvl="0" marL="0" marR="0" rtl="0" algn="ctr">
                    <a:spcBef>
                      <a:spcPts val="0"/>
                    </a:spcBef>
                    <a:buNone/>
                  </a:pPr>
                  <a:r>
                    <a:t/>
                  </a:r>
                  <a:endParaRPr b="0" i="0" sz="1800" u="none" cap="none" strike="noStrike">
                    <a:solidFill>
                      <a:schemeClr val="lt1"/>
                    </a:solidFill>
                    <a:latin typeface="Century Gothic"/>
                    <a:ea typeface="Century Gothic"/>
                    <a:cs typeface="Century Gothic"/>
                    <a:sym typeface="Century Gothic"/>
                  </a:endParaRPr>
                </a:p>
              </p:txBody>
            </p:sp>
          </p:grpSp>
          <p:sp>
            <p:nvSpPr>
              <p:cNvPr id="24" name="Shape 24"/>
              <p:cNvSpPr/>
              <p:nvPr/>
            </p:nvSpPr>
            <p:spPr>
              <a:xfrm>
                <a:off x="3810000" y="0"/>
                <a:ext cx="2819400" cy="6858000"/>
              </a:xfrm>
              <a:prstGeom prst="rect">
                <a:avLst/>
              </a:prstGeom>
              <a:solidFill>
                <a:schemeClr val="lt1">
                  <a:alpha val="9803"/>
                </a:schemeClr>
              </a:solidFill>
              <a:ln>
                <a:noFill/>
              </a:ln>
            </p:spPr>
            <p:txBody>
              <a:bodyPr anchorCtr="0" anchor="ctr" bIns="45700" lIns="91425" rIns="91425" wrap="square" tIns="45700">
                <a:noAutofit/>
              </a:bodyPr>
              <a:lstStyle/>
              <a:p>
                <a:pPr indent="0" lvl="0" marL="0" marR="0" rtl="0" algn="ctr">
                  <a:spcBef>
                    <a:spcPts val="0"/>
                  </a:spcBef>
                  <a:buNone/>
                </a:pPr>
                <a:r>
                  <a:t/>
                </a:r>
                <a:endParaRPr b="0" i="0" sz="1800" u="none" cap="none" strike="noStrike">
                  <a:solidFill>
                    <a:schemeClr val="lt1"/>
                  </a:solidFill>
                  <a:latin typeface="Century Gothic"/>
                  <a:ea typeface="Century Gothic"/>
                  <a:cs typeface="Century Gothic"/>
                  <a:sym typeface="Century Gothic"/>
                </a:endParaRPr>
              </a:p>
            </p:txBody>
          </p:sp>
          <p:sp>
            <p:nvSpPr>
              <p:cNvPr id="25" name="Shape 25"/>
              <p:cNvSpPr/>
              <p:nvPr/>
            </p:nvSpPr>
            <p:spPr>
              <a:xfrm>
                <a:off x="2895600" y="0"/>
                <a:ext cx="457200" cy="6858000"/>
              </a:xfrm>
              <a:prstGeom prst="rect">
                <a:avLst/>
              </a:prstGeom>
              <a:solidFill>
                <a:schemeClr val="lt1">
                  <a:alpha val="9803"/>
                </a:schemeClr>
              </a:solidFill>
              <a:ln>
                <a:noFill/>
              </a:ln>
            </p:spPr>
            <p:txBody>
              <a:bodyPr anchorCtr="0" anchor="ctr" bIns="45700" lIns="91425" rIns="91425" wrap="square" tIns="45700">
                <a:noAutofit/>
              </a:bodyPr>
              <a:lstStyle/>
              <a:p>
                <a:pPr indent="0" lvl="0" marL="0" marR="0" rtl="0" algn="ctr">
                  <a:spcBef>
                    <a:spcPts val="0"/>
                  </a:spcBef>
                  <a:buNone/>
                </a:pPr>
                <a:r>
                  <a:t/>
                </a:r>
                <a:endParaRPr b="0" i="0" sz="1800" u="none" cap="none" strike="noStrike">
                  <a:solidFill>
                    <a:schemeClr val="lt1"/>
                  </a:solidFill>
                  <a:latin typeface="Century Gothic"/>
                  <a:ea typeface="Century Gothic"/>
                  <a:cs typeface="Century Gothic"/>
                  <a:sym typeface="Century Gothic"/>
                </a:endParaRPr>
              </a:p>
            </p:txBody>
          </p:sp>
          <p:sp>
            <p:nvSpPr>
              <p:cNvPr id="26" name="Shape 26"/>
              <p:cNvSpPr/>
              <p:nvPr/>
            </p:nvSpPr>
            <p:spPr>
              <a:xfrm>
                <a:off x="3124200" y="0"/>
                <a:ext cx="762000" cy="6858000"/>
              </a:xfrm>
              <a:prstGeom prst="rect">
                <a:avLst/>
              </a:prstGeom>
              <a:solidFill>
                <a:schemeClr val="lt1">
                  <a:alpha val="9803"/>
                </a:schemeClr>
              </a:solidFill>
              <a:ln>
                <a:noFill/>
              </a:ln>
            </p:spPr>
            <p:txBody>
              <a:bodyPr anchorCtr="0" anchor="ctr" bIns="45700" lIns="91425" rIns="91425" wrap="square" tIns="45700">
                <a:noAutofit/>
              </a:bodyPr>
              <a:lstStyle/>
              <a:p>
                <a:pPr indent="0" lvl="0" marL="0" marR="0" rtl="0" algn="ctr">
                  <a:spcBef>
                    <a:spcPts val="0"/>
                  </a:spcBef>
                  <a:buNone/>
                </a:pPr>
                <a:r>
                  <a:t/>
                </a:r>
                <a:endParaRPr b="0" i="0" sz="1800" u="none" cap="none" strike="noStrike">
                  <a:solidFill>
                    <a:schemeClr val="lt1"/>
                  </a:solidFill>
                  <a:latin typeface="Century Gothic"/>
                  <a:ea typeface="Century Gothic"/>
                  <a:cs typeface="Century Gothic"/>
                  <a:sym typeface="Century Gothic"/>
                </a:endParaRPr>
              </a:p>
            </p:txBody>
          </p:sp>
        </p:grpSp>
        <p:sp>
          <p:nvSpPr>
            <p:cNvPr id="27" name="Shape 27"/>
            <p:cNvSpPr/>
            <p:nvPr/>
          </p:nvSpPr>
          <p:spPr>
            <a:xfrm>
              <a:off x="-11875" y="5035138"/>
              <a:ext cx="9144000" cy="1175655"/>
            </a:xfrm>
            <a:custGeom>
              <a:pathLst>
                <a:path extrusionOk="0" h="120000" w="120000">
                  <a:moveTo>
                    <a:pt x="0" y="113939"/>
                  </a:moveTo>
                  <a:cubicBezTo>
                    <a:pt x="6480" y="116969"/>
                    <a:pt x="12961" y="120000"/>
                    <a:pt x="21974" y="118787"/>
                  </a:cubicBezTo>
                  <a:cubicBezTo>
                    <a:pt x="30986" y="117575"/>
                    <a:pt x="42051" y="116161"/>
                    <a:pt x="54077" y="106666"/>
                  </a:cubicBezTo>
                  <a:cubicBezTo>
                    <a:pt x="66103" y="97171"/>
                    <a:pt x="83142" y="79595"/>
                    <a:pt x="94129" y="61818"/>
                  </a:cubicBezTo>
                  <a:cubicBezTo>
                    <a:pt x="105116" y="44040"/>
                    <a:pt x="116363" y="15757"/>
                    <a:pt x="120000" y="0"/>
                  </a:cubicBezTo>
                </a:path>
              </a:pathLst>
            </a:custGeom>
            <a:noFill/>
            <a:ln cap="flat" cmpd="sng" w="9525">
              <a:solidFill>
                <a:schemeClr val="lt1">
                  <a:alpha val="20000"/>
                </a:schemeClr>
              </a:solidFill>
              <a:prstDash val="solid"/>
              <a:round/>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b="0" i="0" sz="1800" u="none" cap="none" strike="noStrike">
                <a:solidFill>
                  <a:schemeClr val="dk1"/>
                </a:solidFill>
                <a:latin typeface="Century Gothic"/>
                <a:ea typeface="Century Gothic"/>
                <a:cs typeface="Century Gothic"/>
                <a:sym typeface="Century Gothic"/>
              </a:endParaRPr>
            </a:p>
          </p:txBody>
        </p:sp>
        <p:sp>
          <p:nvSpPr>
            <p:cNvPr id="28" name="Shape 28"/>
            <p:cNvSpPr/>
            <p:nvPr/>
          </p:nvSpPr>
          <p:spPr>
            <a:xfrm>
              <a:off x="-11875" y="3467595"/>
              <a:ext cx="9144000" cy="890650"/>
            </a:xfrm>
            <a:custGeom>
              <a:pathLst>
                <a:path extrusionOk="0" h="120000" w="120000">
                  <a:moveTo>
                    <a:pt x="0" y="120000"/>
                  </a:moveTo>
                  <a:cubicBezTo>
                    <a:pt x="3454" y="101199"/>
                    <a:pt x="6909" y="82399"/>
                    <a:pt x="13714" y="63999"/>
                  </a:cubicBezTo>
                  <a:cubicBezTo>
                    <a:pt x="20519" y="45600"/>
                    <a:pt x="30181" y="18666"/>
                    <a:pt x="40831" y="9600"/>
                  </a:cubicBezTo>
                  <a:cubicBezTo>
                    <a:pt x="51480" y="533"/>
                    <a:pt x="64415" y="0"/>
                    <a:pt x="77610" y="9600"/>
                  </a:cubicBezTo>
                  <a:cubicBezTo>
                    <a:pt x="90805" y="19200"/>
                    <a:pt x="112805" y="57600"/>
                    <a:pt x="120000" y="67200"/>
                  </a:cubicBezTo>
                </a:path>
              </a:pathLst>
            </a:custGeom>
            <a:noFill/>
            <a:ln cap="flat" cmpd="sng" w="9525">
              <a:solidFill>
                <a:schemeClr val="lt1">
                  <a:alpha val="20000"/>
                </a:schemeClr>
              </a:solidFill>
              <a:prstDash val="solid"/>
              <a:round/>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b="0" i="0" sz="1800" u="none" cap="none" strike="noStrike">
                <a:solidFill>
                  <a:schemeClr val="dk1"/>
                </a:solidFill>
                <a:latin typeface="Century Gothic"/>
                <a:ea typeface="Century Gothic"/>
                <a:cs typeface="Century Gothic"/>
                <a:sym typeface="Century Gothic"/>
              </a:endParaRPr>
            </a:p>
          </p:txBody>
        </p:sp>
        <p:sp>
          <p:nvSpPr>
            <p:cNvPr id="29" name="Shape 29"/>
            <p:cNvSpPr/>
            <p:nvPr/>
          </p:nvSpPr>
          <p:spPr>
            <a:xfrm>
              <a:off x="-23751" y="5640779"/>
              <a:ext cx="3004457" cy="1211283"/>
            </a:xfrm>
            <a:custGeom>
              <a:pathLst>
                <a:path extrusionOk="0" h="120000" w="120000">
                  <a:moveTo>
                    <a:pt x="0" y="0"/>
                  </a:moveTo>
                  <a:cubicBezTo>
                    <a:pt x="44071" y="49705"/>
                    <a:pt x="88142" y="99411"/>
                    <a:pt x="120000" y="120000"/>
                  </a:cubicBezTo>
                </a:path>
              </a:pathLst>
            </a:custGeom>
            <a:noFill/>
            <a:ln cap="flat" cmpd="sng" w="9525">
              <a:solidFill>
                <a:schemeClr val="lt1">
                  <a:alpha val="20000"/>
                </a:schemeClr>
              </a:solidFill>
              <a:prstDash val="solid"/>
              <a:round/>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b="0" i="0" sz="1800" u="none" cap="none" strike="noStrike">
                <a:solidFill>
                  <a:schemeClr val="dk1"/>
                </a:solidFill>
                <a:latin typeface="Century Gothic"/>
                <a:ea typeface="Century Gothic"/>
                <a:cs typeface="Century Gothic"/>
                <a:sym typeface="Century Gothic"/>
              </a:endParaRPr>
            </a:p>
          </p:txBody>
        </p:sp>
        <p:sp>
          <p:nvSpPr>
            <p:cNvPr id="30" name="Shape 30"/>
            <p:cNvSpPr/>
            <p:nvPr/>
          </p:nvSpPr>
          <p:spPr>
            <a:xfrm>
              <a:off x="-11875" y="5284519"/>
              <a:ext cx="9144000" cy="1478478"/>
            </a:xfrm>
            <a:custGeom>
              <a:pathLst>
                <a:path extrusionOk="0" h="120000" w="120000">
                  <a:moveTo>
                    <a:pt x="0" y="0"/>
                  </a:moveTo>
                  <a:cubicBezTo>
                    <a:pt x="3753" y="8112"/>
                    <a:pt x="7506" y="16224"/>
                    <a:pt x="14493" y="27951"/>
                  </a:cubicBezTo>
                  <a:cubicBezTo>
                    <a:pt x="21480" y="39678"/>
                    <a:pt x="31922" y="57670"/>
                    <a:pt x="41922" y="70361"/>
                  </a:cubicBezTo>
                  <a:cubicBezTo>
                    <a:pt x="51922" y="83052"/>
                    <a:pt x="64571" y="96224"/>
                    <a:pt x="74493" y="104096"/>
                  </a:cubicBezTo>
                  <a:cubicBezTo>
                    <a:pt x="84415" y="111967"/>
                    <a:pt x="95116" y="115180"/>
                    <a:pt x="101454" y="117590"/>
                  </a:cubicBezTo>
                  <a:cubicBezTo>
                    <a:pt x="107792" y="120000"/>
                    <a:pt x="109428" y="118875"/>
                    <a:pt x="112519" y="118554"/>
                  </a:cubicBezTo>
                  <a:cubicBezTo>
                    <a:pt x="115610" y="118232"/>
                    <a:pt x="117805" y="116947"/>
                    <a:pt x="120000" y="115662"/>
                  </a:cubicBezTo>
                </a:path>
              </a:pathLst>
            </a:custGeom>
            <a:noFill/>
            <a:ln cap="flat" cmpd="sng" w="9525">
              <a:solidFill>
                <a:schemeClr val="lt1">
                  <a:alpha val="20000"/>
                </a:schemeClr>
              </a:solidFill>
              <a:prstDash val="solid"/>
              <a:round/>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b="0" i="0" sz="1800" u="none" cap="none" strike="noStrike">
                <a:solidFill>
                  <a:schemeClr val="dk1"/>
                </a:solidFill>
                <a:latin typeface="Century Gothic"/>
                <a:ea typeface="Century Gothic"/>
                <a:cs typeface="Century Gothic"/>
                <a:sym typeface="Century Gothic"/>
              </a:endParaRPr>
            </a:p>
          </p:txBody>
        </p:sp>
        <p:sp>
          <p:nvSpPr>
            <p:cNvPr id="31" name="Shape 31"/>
            <p:cNvSpPr/>
            <p:nvPr/>
          </p:nvSpPr>
          <p:spPr>
            <a:xfrm>
              <a:off x="2137558" y="5132120"/>
              <a:ext cx="6982691" cy="1719942"/>
            </a:xfrm>
            <a:custGeom>
              <a:pathLst>
                <a:path extrusionOk="0" h="120000" w="120000">
                  <a:moveTo>
                    <a:pt x="0" y="120000"/>
                  </a:moveTo>
                  <a:cubicBezTo>
                    <a:pt x="2789" y="107226"/>
                    <a:pt x="5578" y="94453"/>
                    <a:pt x="9387" y="82715"/>
                  </a:cubicBezTo>
                  <a:cubicBezTo>
                    <a:pt x="13197" y="70978"/>
                    <a:pt x="18469" y="58273"/>
                    <a:pt x="22857" y="49574"/>
                  </a:cubicBezTo>
                  <a:cubicBezTo>
                    <a:pt x="27244" y="40874"/>
                    <a:pt x="29931" y="37007"/>
                    <a:pt x="35714" y="30517"/>
                  </a:cubicBezTo>
                  <a:cubicBezTo>
                    <a:pt x="41496" y="24027"/>
                    <a:pt x="52040" y="14913"/>
                    <a:pt x="57551" y="10632"/>
                  </a:cubicBezTo>
                  <a:cubicBezTo>
                    <a:pt x="63061" y="6352"/>
                    <a:pt x="63911" y="6490"/>
                    <a:pt x="68775" y="4833"/>
                  </a:cubicBezTo>
                  <a:cubicBezTo>
                    <a:pt x="73639" y="3176"/>
                    <a:pt x="81326" y="1380"/>
                    <a:pt x="86734" y="690"/>
                  </a:cubicBezTo>
                  <a:cubicBezTo>
                    <a:pt x="92142" y="0"/>
                    <a:pt x="101224" y="690"/>
                    <a:pt x="101224" y="690"/>
                  </a:cubicBezTo>
                  <a:lnTo>
                    <a:pt x="111632" y="690"/>
                  </a:lnTo>
                  <a:cubicBezTo>
                    <a:pt x="114523" y="966"/>
                    <a:pt x="117176" y="1933"/>
                    <a:pt x="118571" y="2347"/>
                  </a:cubicBezTo>
                  <a:cubicBezTo>
                    <a:pt x="119965" y="2761"/>
                    <a:pt x="119489" y="2623"/>
                    <a:pt x="120000" y="3176"/>
                  </a:cubicBezTo>
                </a:path>
              </a:pathLst>
            </a:custGeom>
            <a:noFill/>
            <a:ln cap="flat" cmpd="sng" w="9525">
              <a:solidFill>
                <a:schemeClr val="lt1">
                  <a:alpha val="20000"/>
                </a:schemeClr>
              </a:solidFill>
              <a:prstDash val="solid"/>
              <a:round/>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b="0" i="0" sz="1800" u="none" cap="none" strike="noStrike">
                <a:solidFill>
                  <a:schemeClr val="dk1"/>
                </a:solidFill>
                <a:latin typeface="Century Gothic"/>
                <a:ea typeface="Century Gothic"/>
                <a:cs typeface="Century Gothic"/>
                <a:sym typeface="Century Gothic"/>
              </a:endParaRPr>
            </a:p>
          </p:txBody>
        </p:sp>
        <p:sp>
          <p:nvSpPr>
            <p:cNvPr id="32" name="Shape 32"/>
            <p:cNvSpPr/>
            <p:nvPr/>
          </p:nvSpPr>
          <p:spPr>
            <a:xfrm rot="1800000">
              <a:off x="2996165" y="2859252"/>
              <a:ext cx="1601400" cy="1388236"/>
            </a:xfrm>
            <a:prstGeom prst="hexagon">
              <a:avLst>
                <a:gd fmla="val 28544" name="adj"/>
                <a:gd fmla="val 115470" name="vf"/>
              </a:avLst>
            </a:prstGeom>
            <a:solidFill>
              <a:schemeClr val="lt1">
                <a:alpha val="9803"/>
              </a:schemeClr>
            </a:solidFill>
            <a:ln cap="flat" cmpd="sng" w="12700">
              <a:solidFill>
                <a:schemeClr val="lt1">
                  <a:alpha val="11764"/>
                </a:schemeClr>
              </a:solidFill>
              <a:prstDash val="solid"/>
              <a:round/>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b="0" i="0" sz="1800" u="none" cap="none" strike="noStrike">
                <a:solidFill>
                  <a:schemeClr val="lt1"/>
                </a:solidFill>
                <a:latin typeface="Century Gothic"/>
                <a:ea typeface="Century Gothic"/>
                <a:cs typeface="Century Gothic"/>
                <a:sym typeface="Century Gothic"/>
              </a:endParaRPr>
            </a:p>
          </p:txBody>
        </p:sp>
        <p:sp>
          <p:nvSpPr>
            <p:cNvPr id="33" name="Shape 33"/>
            <p:cNvSpPr/>
            <p:nvPr/>
          </p:nvSpPr>
          <p:spPr>
            <a:xfrm rot="1800000">
              <a:off x="3720065" y="4126078"/>
              <a:ext cx="1601400" cy="1388236"/>
            </a:xfrm>
            <a:prstGeom prst="hexagon">
              <a:avLst>
                <a:gd fmla="val 28544" name="adj"/>
                <a:gd fmla="val 115470" name="vf"/>
              </a:avLst>
            </a:prstGeom>
            <a:solidFill>
              <a:schemeClr val="lt1">
                <a:alpha val="0"/>
              </a:schemeClr>
            </a:solidFill>
            <a:ln cap="flat" cmpd="sng" w="12700">
              <a:solidFill>
                <a:schemeClr val="lt1">
                  <a:alpha val="11764"/>
                </a:schemeClr>
              </a:solidFill>
              <a:prstDash val="solid"/>
              <a:round/>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b="0" i="0" sz="1800" u="none" cap="none" strike="noStrike">
                <a:solidFill>
                  <a:schemeClr val="lt1"/>
                </a:solidFill>
                <a:latin typeface="Century Gothic"/>
                <a:ea typeface="Century Gothic"/>
                <a:cs typeface="Century Gothic"/>
                <a:sym typeface="Century Gothic"/>
              </a:endParaRPr>
            </a:p>
          </p:txBody>
        </p:sp>
        <p:sp>
          <p:nvSpPr>
            <p:cNvPr id="34" name="Shape 34"/>
            <p:cNvSpPr/>
            <p:nvPr/>
          </p:nvSpPr>
          <p:spPr>
            <a:xfrm rot="1800000">
              <a:off x="3729591" y="1592427"/>
              <a:ext cx="1601400" cy="1388236"/>
            </a:xfrm>
            <a:prstGeom prst="hexagon">
              <a:avLst>
                <a:gd fmla="val 28544" name="adj"/>
                <a:gd fmla="val 115470" name="vf"/>
              </a:avLst>
            </a:prstGeom>
            <a:solidFill>
              <a:schemeClr val="lt1">
                <a:alpha val="6666"/>
              </a:schemeClr>
            </a:solidFill>
            <a:ln cap="flat" cmpd="sng" w="12700">
              <a:solidFill>
                <a:schemeClr val="lt1">
                  <a:alpha val="7843"/>
                </a:schemeClr>
              </a:solidFill>
              <a:prstDash val="solid"/>
              <a:round/>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b="0" i="0" sz="1800" u="none" cap="none" strike="noStrike">
                <a:solidFill>
                  <a:schemeClr val="lt1"/>
                </a:solidFill>
                <a:latin typeface="Century Gothic"/>
                <a:ea typeface="Century Gothic"/>
                <a:cs typeface="Century Gothic"/>
                <a:sym typeface="Century Gothic"/>
              </a:endParaRPr>
            </a:p>
          </p:txBody>
        </p:sp>
        <p:sp>
          <p:nvSpPr>
            <p:cNvPr id="35" name="Shape 35"/>
            <p:cNvSpPr/>
            <p:nvPr/>
          </p:nvSpPr>
          <p:spPr>
            <a:xfrm rot="1800000">
              <a:off x="2977115" y="325603"/>
              <a:ext cx="1601400" cy="1388236"/>
            </a:xfrm>
            <a:prstGeom prst="hexagon">
              <a:avLst>
                <a:gd fmla="val 28544" name="adj"/>
                <a:gd fmla="val 115470" name="vf"/>
              </a:avLst>
            </a:prstGeom>
            <a:solidFill>
              <a:schemeClr val="lt1">
                <a:alpha val="3921"/>
              </a:schemeClr>
            </a:solidFill>
            <a:ln cap="flat" cmpd="sng" w="12700">
              <a:solidFill>
                <a:schemeClr val="lt1">
                  <a:alpha val="7843"/>
                </a:schemeClr>
              </a:solidFill>
              <a:prstDash val="solid"/>
              <a:round/>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b="0" i="0" sz="1800" u="none" cap="none" strike="noStrike">
                <a:solidFill>
                  <a:schemeClr val="lt1"/>
                </a:solidFill>
                <a:latin typeface="Century Gothic"/>
                <a:ea typeface="Century Gothic"/>
                <a:cs typeface="Century Gothic"/>
                <a:sym typeface="Century Gothic"/>
              </a:endParaRPr>
            </a:p>
          </p:txBody>
        </p:sp>
        <p:sp>
          <p:nvSpPr>
            <p:cNvPr id="36" name="Shape 36"/>
            <p:cNvSpPr/>
            <p:nvPr/>
          </p:nvSpPr>
          <p:spPr>
            <a:xfrm rot="1800000">
              <a:off x="4463014" y="5383378"/>
              <a:ext cx="1601400" cy="1388236"/>
            </a:xfrm>
            <a:prstGeom prst="hexagon">
              <a:avLst>
                <a:gd fmla="val 28544" name="adj"/>
                <a:gd fmla="val 115470" name="vf"/>
              </a:avLst>
            </a:prstGeom>
            <a:solidFill>
              <a:schemeClr val="lt1">
                <a:alpha val="5882"/>
              </a:schemeClr>
            </a:solidFill>
            <a:ln cap="flat" cmpd="sng" w="12700">
              <a:solidFill>
                <a:schemeClr val="lt1">
                  <a:alpha val="11764"/>
                </a:schemeClr>
              </a:solidFill>
              <a:prstDash val="solid"/>
              <a:round/>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b="0" i="0" sz="1800" u="none" cap="none" strike="noStrike">
                <a:solidFill>
                  <a:schemeClr val="lt1"/>
                </a:solidFill>
                <a:latin typeface="Century Gothic"/>
                <a:ea typeface="Century Gothic"/>
                <a:cs typeface="Century Gothic"/>
                <a:sym typeface="Century Gothic"/>
              </a:endParaRPr>
            </a:p>
          </p:txBody>
        </p:sp>
        <p:sp>
          <p:nvSpPr>
            <p:cNvPr id="37" name="Shape 37"/>
            <p:cNvSpPr/>
            <p:nvPr/>
          </p:nvSpPr>
          <p:spPr>
            <a:xfrm rot="1800000">
              <a:off x="-382404" y="4201528"/>
              <a:ext cx="1261499" cy="1388236"/>
            </a:xfrm>
            <a:custGeom>
              <a:pathLst>
                <a:path extrusionOk="0" h="120000" w="120000">
                  <a:moveTo>
                    <a:pt x="0" y="9084"/>
                  </a:moveTo>
                  <a:lnTo>
                    <a:pt x="5360" y="0"/>
                  </a:lnTo>
                  <a:lnTo>
                    <a:pt x="82305" y="0"/>
                  </a:lnTo>
                  <a:lnTo>
                    <a:pt x="120000" y="60000"/>
                  </a:lnTo>
                  <a:lnTo>
                    <a:pt x="82305" y="120000"/>
                  </a:lnTo>
                  <a:lnTo>
                    <a:pt x="70827" y="119970"/>
                  </a:lnTo>
                  <a:lnTo>
                    <a:pt x="0" y="9084"/>
                  </a:lnTo>
                  <a:close/>
                </a:path>
              </a:pathLst>
            </a:custGeom>
            <a:solidFill>
              <a:schemeClr val="lt1">
                <a:alpha val="9803"/>
              </a:schemeClr>
            </a:solidFill>
            <a:ln cap="flat" cmpd="sng" w="12700">
              <a:solidFill>
                <a:schemeClr val="lt1">
                  <a:alpha val="11764"/>
                </a:schemeClr>
              </a:solidFill>
              <a:prstDash val="solid"/>
              <a:round/>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b="0" i="0" sz="1800" u="none" cap="none" strike="noStrike">
                <a:solidFill>
                  <a:schemeClr val="lt1"/>
                </a:solidFill>
                <a:latin typeface="Century Gothic"/>
                <a:ea typeface="Century Gothic"/>
                <a:cs typeface="Century Gothic"/>
                <a:sym typeface="Century Gothic"/>
              </a:endParaRPr>
            </a:p>
          </p:txBody>
        </p:sp>
        <p:sp>
          <p:nvSpPr>
            <p:cNvPr id="38" name="Shape 38"/>
            <p:cNvSpPr/>
            <p:nvPr/>
          </p:nvSpPr>
          <p:spPr>
            <a:xfrm rot="1800000">
              <a:off x="24365" y="5402429"/>
              <a:ext cx="1601400" cy="1388236"/>
            </a:xfrm>
            <a:prstGeom prst="hexagon">
              <a:avLst>
                <a:gd fmla="val 28544" name="adj"/>
                <a:gd fmla="val 115470" name="vf"/>
              </a:avLst>
            </a:prstGeom>
            <a:solidFill>
              <a:schemeClr val="lt1">
                <a:alpha val="0"/>
              </a:schemeClr>
            </a:solidFill>
            <a:ln cap="flat" cmpd="sng" w="12700">
              <a:solidFill>
                <a:schemeClr val="lt1">
                  <a:alpha val="11764"/>
                </a:schemeClr>
              </a:solidFill>
              <a:prstDash val="solid"/>
              <a:round/>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b="0" i="0" sz="1800" u="none" cap="none" strike="noStrike">
                <a:solidFill>
                  <a:schemeClr val="lt1"/>
                </a:solidFill>
                <a:latin typeface="Century Gothic"/>
                <a:ea typeface="Century Gothic"/>
                <a:cs typeface="Century Gothic"/>
                <a:sym typeface="Century Gothic"/>
              </a:endParaRPr>
            </a:p>
          </p:txBody>
        </p:sp>
        <p:sp>
          <p:nvSpPr>
            <p:cNvPr id="39" name="Shape 39"/>
            <p:cNvSpPr/>
            <p:nvPr/>
          </p:nvSpPr>
          <p:spPr>
            <a:xfrm rot="1800000">
              <a:off x="52941" y="2849728"/>
              <a:ext cx="1601400" cy="1388236"/>
            </a:xfrm>
            <a:prstGeom prst="hexagon">
              <a:avLst>
                <a:gd fmla="val 28544" name="adj"/>
                <a:gd fmla="val 115470" name="vf"/>
              </a:avLst>
            </a:prstGeom>
            <a:solidFill>
              <a:schemeClr val="lt1">
                <a:alpha val="6666"/>
              </a:schemeClr>
            </a:solidFill>
            <a:ln cap="flat" cmpd="sng" w="12700">
              <a:solidFill>
                <a:schemeClr val="lt1">
                  <a:alpha val="7843"/>
                </a:schemeClr>
              </a:solidFill>
              <a:prstDash val="solid"/>
              <a:round/>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b="0" i="0" sz="1800" u="none" cap="none" strike="noStrike">
                <a:solidFill>
                  <a:schemeClr val="lt1"/>
                </a:solidFill>
                <a:latin typeface="Century Gothic"/>
                <a:ea typeface="Century Gothic"/>
                <a:cs typeface="Century Gothic"/>
                <a:sym typeface="Century Gothic"/>
              </a:endParaRPr>
            </a:p>
          </p:txBody>
        </p:sp>
        <p:sp>
          <p:nvSpPr>
            <p:cNvPr id="40" name="Shape 40"/>
            <p:cNvSpPr/>
            <p:nvPr/>
          </p:nvSpPr>
          <p:spPr>
            <a:xfrm rot="1800000">
              <a:off x="776840" y="4126077"/>
              <a:ext cx="1601400" cy="1388236"/>
            </a:xfrm>
            <a:prstGeom prst="hexagon">
              <a:avLst>
                <a:gd fmla="val 28544" name="adj"/>
                <a:gd fmla="val 115470" name="vf"/>
              </a:avLst>
            </a:prstGeom>
            <a:solidFill>
              <a:schemeClr val="lt1">
                <a:alpha val="0"/>
              </a:schemeClr>
            </a:solidFill>
            <a:ln cap="flat" cmpd="sng" w="12700">
              <a:solidFill>
                <a:schemeClr val="lt1">
                  <a:alpha val="11764"/>
                </a:schemeClr>
              </a:solidFill>
              <a:prstDash val="solid"/>
              <a:round/>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b="0" i="0" sz="1800" u="none" cap="none" strike="noStrike">
                <a:solidFill>
                  <a:schemeClr val="lt1"/>
                </a:solidFill>
                <a:latin typeface="Century Gothic"/>
                <a:ea typeface="Century Gothic"/>
                <a:cs typeface="Century Gothic"/>
                <a:sym typeface="Century Gothic"/>
              </a:endParaRPr>
            </a:p>
          </p:txBody>
        </p:sp>
        <p:sp>
          <p:nvSpPr>
            <p:cNvPr id="41" name="Shape 41"/>
            <p:cNvSpPr/>
            <p:nvPr/>
          </p:nvSpPr>
          <p:spPr>
            <a:xfrm rot="1800000">
              <a:off x="1510265" y="5411953"/>
              <a:ext cx="1601400" cy="1388236"/>
            </a:xfrm>
            <a:prstGeom prst="hexagon">
              <a:avLst>
                <a:gd fmla="val 28544" name="adj"/>
                <a:gd fmla="val 115470" name="vf"/>
              </a:avLst>
            </a:prstGeom>
            <a:solidFill>
              <a:schemeClr val="lt1">
                <a:alpha val="0"/>
              </a:schemeClr>
            </a:solidFill>
            <a:ln cap="flat" cmpd="sng" w="12700">
              <a:solidFill>
                <a:schemeClr val="lt1">
                  <a:alpha val="11764"/>
                </a:schemeClr>
              </a:solidFill>
              <a:prstDash val="solid"/>
              <a:round/>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b="0" i="0" sz="1800" u="none" cap="none" strike="noStrike">
                <a:solidFill>
                  <a:schemeClr val="lt1"/>
                </a:solidFill>
                <a:latin typeface="Century Gothic"/>
                <a:ea typeface="Century Gothic"/>
                <a:cs typeface="Century Gothic"/>
                <a:sym typeface="Century Gothic"/>
              </a:endParaRPr>
            </a:p>
          </p:txBody>
        </p:sp>
        <p:sp>
          <p:nvSpPr>
            <p:cNvPr id="42" name="Shape 42"/>
            <p:cNvSpPr/>
            <p:nvPr/>
          </p:nvSpPr>
          <p:spPr>
            <a:xfrm rot="1800000">
              <a:off x="1529316" y="2859252"/>
              <a:ext cx="1601400" cy="1388236"/>
            </a:xfrm>
            <a:prstGeom prst="hexagon">
              <a:avLst>
                <a:gd fmla="val 28544" name="adj"/>
                <a:gd fmla="val 115470" name="vf"/>
              </a:avLst>
            </a:prstGeom>
            <a:solidFill>
              <a:schemeClr val="lt1">
                <a:alpha val="6666"/>
              </a:schemeClr>
            </a:solidFill>
            <a:ln cap="flat" cmpd="sng" w="12700">
              <a:solidFill>
                <a:schemeClr val="lt1">
                  <a:alpha val="7843"/>
                </a:schemeClr>
              </a:solidFill>
              <a:prstDash val="solid"/>
              <a:round/>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b="0" i="0" sz="1800" u="none" cap="none" strike="noStrike">
                <a:solidFill>
                  <a:schemeClr val="lt1"/>
                </a:solidFill>
                <a:latin typeface="Century Gothic"/>
                <a:ea typeface="Century Gothic"/>
                <a:cs typeface="Century Gothic"/>
                <a:sym typeface="Century Gothic"/>
              </a:endParaRPr>
            </a:p>
          </p:txBody>
        </p:sp>
        <p:sp>
          <p:nvSpPr>
            <p:cNvPr id="43" name="Shape 43"/>
            <p:cNvSpPr/>
            <p:nvPr/>
          </p:nvSpPr>
          <p:spPr>
            <a:xfrm rot="1800000">
              <a:off x="795890" y="1563853"/>
              <a:ext cx="1601400" cy="1388236"/>
            </a:xfrm>
            <a:prstGeom prst="hexagon">
              <a:avLst>
                <a:gd fmla="val 28544" name="adj"/>
                <a:gd fmla="val 115470" name="vf"/>
              </a:avLst>
            </a:prstGeom>
            <a:solidFill>
              <a:schemeClr val="lt1">
                <a:alpha val="0"/>
              </a:schemeClr>
            </a:solidFill>
            <a:ln cap="flat" cmpd="sng" w="12700">
              <a:solidFill>
                <a:schemeClr val="lt1">
                  <a:alpha val="11764"/>
                </a:schemeClr>
              </a:solidFill>
              <a:prstDash val="solid"/>
              <a:round/>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b="0" i="0" sz="1800" u="none" cap="none" strike="noStrike">
                <a:solidFill>
                  <a:schemeClr val="lt1"/>
                </a:solidFill>
                <a:latin typeface="Century Gothic"/>
                <a:ea typeface="Century Gothic"/>
                <a:cs typeface="Century Gothic"/>
                <a:sym typeface="Century Gothic"/>
              </a:endParaRPr>
            </a:p>
          </p:txBody>
        </p:sp>
        <p:sp>
          <p:nvSpPr>
            <p:cNvPr id="44" name="Shape 44"/>
            <p:cNvSpPr/>
            <p:nvPr/>
          </p:nvSpPr>
          <p:spPr>
            <a:xfrm rot="1800000">
              <a:off x="6806166" y="4145128"/>
              <a:ext cx="1601400" cy="1388236"/>
            </a:xfrm>
            <a:prstGeom prst="hexagon">
              <a:avLst>
                <a:gd fmla="val 28544" name="adj"/>
                <a:gd fmla="val 115470" name="vf"/>
              </a:avLst>
            </a:prstGeom>
            <a:solidFill>
              <a:schemeClr val="lt1">
                <a:alpha val="9803"/>
              </a:schemeClr>
            </a:solidFill>
            <a:ln cap="flat" cmpd="sng" w="12700">
              <a:solidFill>
                <a:schemeClr val="lt1">
                  <a:alpha val="11764"/>
                </a:schemeClr>
              </a:solidFill>
              <a:prstDash val="solid"/>
              <a:round/>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b="0" i="0" sz="1800" u="none" cap="none" strike="noStrike">
                <a:solidFill>
                  <a:schemeClr val="lt1"/>
                </a:solidFill>
                <a:latin typeface="Century Gothic"/>
                <a:ea typeface="Century Gothic"/>
                <a:cs typeface="Century Gothic"/>
                <a:sym typeface="Century Gothic"/>
              </a:endParaRPr>
            </a:p>
          </p:txBody>
        </p:sp>
        <p:sp>
          <p:nvSpPr>
            <p:cNvPr id="45" name="Shape 45"/>
            <p:cNvSpPr/>
            <p:nvPr/>
          </p:nvSpPr>
          <p:spPr>
            <a:xfrm rot="1800000">
              <a:off x="7549116" y="5421479"/>
              <a:ext cx="1601400" cy="1388236"/>
            </a:xfrm>
            <a:prstGeom prst="hexagon">
              <a:avLst>
                <a:gd fmla="val 28544" name="adj"/>
                <a:gd fmla="val 115470" name="vf"/>
              </a:avLst>
            </a:prstGeom>
            <a:solidFill>
              <a:schemeClr val="lt1">
                <a:alpha val="0"/>
              </a:schemeClr>
            </a:solidFill>
            <a:ln cap="flat" cmpd="sng" w="12700">
              <a:solidFill>
                <a:schemeClr val="lt1">
                  <a:alpha val="11764"/>
                </a:schemeClr>
              </a:solidFill>
              <a:prstDash val="solid"/>
              <a:round/>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b="0" i="0" sz="1800" u="none" cap="none" strike="noStrike">
                <a:solidFill>
                  <a:schemeClr val="lt1"/>
                </a:solidFill>
                <a:latin typeface="Century Gothic"/>
                <a:ea typeface="Century Gothic"/>
                <a:cs typeface="Century Gothic"/>
                <a:sym typeface="Century Gothic"/>
              </a:endParaRPr>
            </a:p>
          </p:txBody>
        </p:sp>
        <p:sp>
          <p:nvSpPr>
            <p:cNvPr id="46" name="Shape 46"/>
            <p:cNvSpPr/>
            <p:nvPr/>
          </p:nvSpPr>
          <p:spPr>
            <a:xfrm rot="1800000">
              <a:off x="7549117" y="2868778"/>
              <a:ext cx="1601400" cy="1388236"/>
            </a:xfrm>
            <a:prstGeom prst="hexagon">
              <a:avLst>
                <a:gd fmla="val 28544" name="adj"/>
                <a:gd fmla="val 115470" name="vf"/>
              </a:avLst>
            </a:prstGeom>
            <a:solidFill>
              <a:schemeClr val="lt1">
                <a:alpha val="6666"/>
              </a:schemeClr>
            </a:solidFill>
            <a:ln cap="flat" cmpd="sng" w="12700">
              <a:solidFill>
                <a:schemeClr val="lt1">
                  <a:alpha val="7843"/>
                </a:schemeClr>
              </a:solidFill>
              <a:prstDash val="solid"/>
              <a:round/>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b="0" i="0" sz="1800" u="none" cap="none" strike="noStrike">
                <a:solidFill>
                  <a:schemeClr val="lt1"/>
                </a:solidFill>
                <a:latin typeface="Century Gothic"/>
                <a:ea typeface="Century Gothic"/>
                <a:cs typeface="Century Gothic"/>
                <a:sym typeface="Century Gothic"/>
              </a:endParaRPr>
            </a:p>
          </p:txBody>
        </p:sp>
        <p:sp>
          <p:nvSpPr>
            <p:cNvPr id="47" name="Shape 47"/>
            <p:cNvSpPr/>
            <p:nvPr/>
          </p:nvSpPr>
          <p:spPr>
            <a:xfrm rot="1800000">
              <a:off x="8306521" y="4055629"/>
              <a:ext cx="1243407" cy="1388236"/>
            </a:xfrm>
            <a:custGeom>
              <a:pathLst>
                <a:path extrusionOk="0" h="120000" w="120000">
                  <a:moveTo>
                    <a:pt x="0" y="60000"/>
                  </a:moveTo>
                  <a:lnTo>
                    <a:pt x="38242" y="0"/>
                  </a:lnTo>
                  <a:lnTo>
                    <a:pt x="45748" y="347"/>
                  </a:lnTo>
                  <a:lnTo>
                    <a:pt x="120000" y="114618"/>
                  </a:lnTo>
                  <a:lnTo>
                    <a:pt x="116307" y="120000"/>
                  </a:lnTo>
                  <a:lnTo>
                    <a:pt x="38242" y="120000"/>
                  </a:lnTo>
                  <a:lnTo>
                    <a:pt x="0" y="60000"/>
                  </a:lnTo>
                  <a:close/>
                </a:path>
              </a:pathLst>
            </a:custGeom>
            <a:solidFill>
              <a:schemeClr val="lt1">
                <a:alpha val="3921"/>
              </a:schemeClr>
            </a:solidFill>
            <a:ln cap="flat" cmpd="sng" w="12700">
              <a:solidFill>
                <a:schemeClr val="lt1">
                  <a:alpha val="11764"/>
                </a:schemeClr>
              </a:solidFill>
              <a:prstDash val="solid"/>
              <a:round/>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b="0" i="0" sz="1800" u="none" cap="none" strike="noStrike">
                <a:solidFill>
                  <a:schemeClr val="lt1"/>
                </a:solidFill>
                <a:latin typeface="Century Gothic"/>
                <a:ea typeface="Century Gothic"/>
                <a:cs typeface="Century Gothic"/>
                <a:sym typeface="Century Gothic"/>
              </a:endParaRPr>
            </a:p>
          </p:txBody>
        </p:sp>
        <p:sp>
          <p:nvSpPr>
            <p:cNvPr id="48" name="Shape 48"/>
            <p:cNvSpPr/>
            <p:nvPr/>
          </p:nvSpPr>
          <p:spPr>
            <a:xfrm rot="1800000">
              <a:off x="8306771" y="1511524"/>
              <a:ext cx="1241871" cy="1388822"/>
            </a:xfrm>
            <a:custGeom>
              <a:pathLst>
                <a:path extrusionOk="0" h="120000" w="120000">
                  <a:moveTo>
                    <a:pt x="0" y="60025"/>
                  </a:moveTo>
                  <a:lnTo>
                    <a:pt x="38289" y="50"/>
                  </a:lnTo>
                  <a:lnTo>
                    <a:pt x="46575" y="0"/>
                  </a:lnTo>
                  <a:lnTo>
                    <a:pt x="120000" y="114391"/>
                  </a:lnTo>
                  <a:lnTo>
                    <a:pt x="116450" y="120000"/>
                  </a:lnTo>
                  <a:lnTo>
                    <a:pt x="38289" y="120000"/>
                  </a:lnTo>
                  <a:lnTo>
                    <a:pt x="0" y="60025"/>
                  </a:lnTo>
                  <a:close/>
                </a:path>
              </a:pathLst>
            </a:custGeom>
            <a:solidFill>
              <a:schemeClr val="lt1">
                <a:alpha val="0"/>
              </a:schemeClr>
            </a:solidFill>
            <a:ln cap="flat" cmpd="sng" w="12700">
              <a:solidFill>
                <a:schemeClr val="lt1">
                  <a:alpha val="11764"/>
                </a:schemeClr>
              </a:solidFill>
              <a:prstDash val="solid"/>
              <a:round/>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b="0" i="0" sz="1800" u="none" cap="none" strike="noStrike">
                <a:solidFill>
                  <a:schemeClr val="lt1"/>
                </a:solidFill>
                <a:latin typeface="Century Gothic"/>
                <a:ea typeface="Century Gothic"/>
                <a:cs typeface="Century Gothic"/>
                <a:sym typeface="Century Gothic"/>
              </a:endParaRPr>
            </a:p>
          </p:txBody>
        </p:sp>
      </p:grpSp>
      <p:sp>
        <p:nvSpPr>
          <p:cNvPr id="49" name="Shape 49"/>
          <p:cNvSpPr/>
          <p:nvPr/>
        </p:nvSpPr>
        <p:spPr>
          <a:xfrm>
            <a:off x="457200" y="333487"/>
            <a:ext cx="8229600" cy="6185647"/>
          </a:xfrm>
          <a:prstGeom prst="rect">
            <a:avLst/>
          </a:prstGeom>
          <a:solidFill>
            <a:schemeClr val="lt1"/>
          </a:solidFill>
          <a:ln cap="flat" cmpd="sng" w="9525">
            <a:solidFill>
              <a:schemeClr val="dk1"/>
            </a:solidFill>
            <a:prstDash val="solid"/>
            <a:round/>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b="0" i="0" sz="1800" u="none" cap="none" strike="noStrike">
              <a:solidFill>
                <a:schemeClr val="lt1"/>
              </a:solidFill>
              <a:latin typeface="Century Gothic"/>
              <a:ea typeface="Century Gothic"/>
              <a:cs typeface="Century Gothic"/>
              <a:sym typeface="Century Gothic"/>
            </a:endParaRPr>
          </a:p>
        </p:txBody>
      </p:sp>
      <p:sp>
        <p:nvSpPr>
          <p:cNvPr id="50" name="Shape 50"/>
          <p:cNvSpPr/>
          <p:nvPr/>
        </p:nvSpPr>
        <p:spPr>
          <a:xfrm>
            <a:off x="4561242" y="-21511"/>
            <a:ext cx="3679116" cy="699244"/>
          </a:xfrm>
          <a:prstGeom prst="rect">
            <a:avLst/>
          </a:prstGeom>
          <a:solidFill>
            <a:srgbClr val="F5F5F5"/>
          </a:solidFill>
          <a:ln cap="flat" cmpd="sng" w="15875">
            <a:solidFill>
              <a:srgbClr val="74A50F"/>
            </a:solidFill>
            <a:prstDash val="solid"/>
            <a:round/>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b="0" i="0" sz="1800" u="none" cap="none" strike="noStrike">
              <a:solidFill>
                <a:schemeClr val="lt1"/>
              </a:solidFill>
              <a:latin typeface="Century Gothic"/>
              <a:ea typeface="Century Gothic"/>
              <a:cs typeface="Century Gothic"/>
              <a:sym typeface="Century Gothic"/>
            </a:endParaRPr>
          </a:p>
        </p:txBody>
      </p:sp>
      <p:sp>
        <p:nvSpPr>
          <p:cNvPr id="51" name="Shape 51"/>
          <p:cNvSpPr/>
          <p:nvPr/>
        </p:nvSpPr>
        <p:spPr>
          <a:xfrm>
            <a:off x="4649096" y="-21510"/>
            <a:ext cx="3505200" cy="623938"/>
          </a:xfrm>
          <a:prstGeom prst="rect">
            <a:avLst/>
          </a:prstGeom>
          <a:solidFill>
            <a:schemeClr val="accent2"/>
          </a:solidFill>
          <a:ln>
            <a:noFill/>
          </a:ln>
        </p:spPr>
        <p:txBody>
          <a:bodyPr anchorCtr="0" anchor="ctr" bIns="45700" lIns="91425" rIns="91425" wrap="square" tIns="45700">
            <a:noAutofit/>
          </a:bodyPr>
          <a:lstStyle/>
          <a:p>
            <a:pPr indent="0" lvl="0" marL="0" marR="0" rtl="0" algn="ctr">
              <a:spcBef>
                <a:spcPts val="0"/>
              </a:spcBef>
              <a:buNone/>
            </a:pPr>
            <a:r>
              <a:t/>
            </a:r>
            <a:endParaRPr b="0" i="0" sz="1800" u="none" cap="none" strike="noStrike">
              <a:solidFill>
                <a:schemeClr val="lt1"/>
              </a:solidFill>
              <a:latin typeface="Century Gothic"/>
              <a:ea typeface="Century Gothic"/>
              <a:cs typeface="Century Gothic"/>
              <a:sym typeface="Century Gothic"/>
            </a:endParaRPr>
          </a:p>
        </p:txBody>
      </p:sp>
      <p:sp>
        <p:nvSpPr>
          <p:cNvPr id="52" name="Shape 52"/>
          <p:cNvSpPr txBox="1"/>
          <p:nvPr>
            <p:ph type="title"/>
          </p:nvPr>
        </p:nvSpPr>
        <p:spPr>
          <a:xfrm>
            <a:off x="1043490" y="1027664"/>
            <a:ext cx="7024744" cy="1143000"/>
          </a:xfrm>
          <a:prstGeom prst="rect">
            <a:avLst/>
          </a:prstGeom>
          <a:noFill/>
          <a:ln>
            <a:noFill/>
          </a:ln>
        </p:spPr>
        <p:txBody>
          <a:bodyPr anchorCtr="0" anchor="b" bIns="91425" lIns="91425" rIns="91425" wrap="square" tIns="91425"/>
          <a:lstStyle>
            <a:lvl1pPr indent="0" lvl="0" marL="0" marR="0" rtl="0" algn="l">
              <a:spcBef>
                <a:spcPts val="0"/>
              </a:spcBef>
              <a:buClr>
                <a:schemeClr val="accent1"/>
              </a:buClr>
              <a:buFont typeface="Century Gothic"/>
              <a:buNone/>
              <a:defRPr b="0" i="0" sz="4000" u="none" cap="none" strike="noStrike">
                <a:solidFill>
                  <a:schemeClr val="accent1"/>
                </a:solidFill>
                <a:latin typeface="Century Gothic"/>
                <a:ea typeface="Century Gothic"/>
                <a:cs typeface="Century Gothic"/>
                <a:sym typeface="Century Gothic"/>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53" name="Shape 53"/>
          <p:cNvSpPr txBox="1"/>
          <p:nvPr>
            <p:ph idx="1" type="body"/>
          </p:nvPr>
        </p:nvSpPr>
        <p:spPr>
          <a:xfrm>
            <a:off x="1043492" y="2323652"/>
            <a:ext cx="6777317" cy="3508977"/>
          </a:xfrm>
          <a:prstGeom prst="rect">
            <a:avLst/>
          </a:prstGeom>
          <a:noFill/>
          <a:ln>
            <a:noFill/>
          </a:ln>
        </p:spPr>
        <p:txBody>
          <a:bodyPr anchorCtr="0" anchor="t" bIns="91425" lIns="91425" rIns="91425" wrap="square" tIns="91425"/>
          <a:lstStyle>
            <a:lvl1pPr indent="-163576" lvl="0" marL="342900" marR="0" rtl="0" algn="l">
              <a:spcBef>
                <a:spcPts val="480"/>
              </a:spcBef>
              <a:buClr>
                <a:schemeClr val="accent1"/>
              </a:buClr>
              <a:buSzPct val="76000"/>
              <a:buFont typeface="Noto Sans Symbols"/>
              <a:buChar char="○"/>
              <a:defRPr b="0" i="0" sz="2400" u="none" cap="none" strike="noStrike">
                <a:solidFill>
                  <a:schemeClr val="dk2"/>
                </a:solidFill>
                <a:latin typeface="Century Gothic"/>
                <a:ea typeface="Century Gothic"/>
                <a:cs typeface="Century Gothic"/>
                <a:sym typeface="Century Gothic"/>
              </a:defRPr>
            </a:lvl1pPr>
            <a:lvl2pPr indent="-178308" lvl="1" marL="640080" marR="0" rtl="0" algn="l">
              <a:spcBef>
                <a:spcPts val="440"/>
              </a:spcBef>
              <a:buClr>
                <a:schemeClr val="accent1"/>
              </a:buClr>
              <a:buSzPct val="76000"/>
              <a:buFont typeface="Noto Sans Symbols"/>
              <a:buChar char="○"/>
              <a:defRPr b="0" i="0" sz="2200" u="none" cap="none" strike="noStrike">
                <a:solidFill>
                  <a:schemeClr val="dk2"/>
                </a:solidFill>
                <a:latin typeface="Century Gothic"/>
                <a:ea typeface="Century Gothic"/>
                <a:cs typeface="Century Gothic"/>
                <a:sym typeface="Century Gothic"/>
              </a:defRPr>
            </a:lvl2pPr>
            <a:lvl3pPr indent="-132080" lvl="2" marL="914400" marR="0" rtl="0" algn="l">
              <a:spcBef>
                <a:spcPts val="400"/>
              </a:spcBef>
              <a:buClr>
                <a:schemeClr val="accent1"/>
              </a:buClr>
              <a:buSzPct val="76000"/>
              <a:buFont typeface="Noto Sans Symbols"/>
              <a:buChar char="○"/>
              <a:defRPr b="0" i="0" sz="2000" u="none" cap="none" strike="noStrike">
                <a:solidFill>
                  <a:schemeClr val="dk2"/>
                </a:solidFill>
                <a:latin typeface="Century Gothic"/>
                <a:ea typeface="Century Gothic"/>
                <a:cs typeface="Century Gothic"/>
                <a:sym typeface="Century Gothic"/>
              </a:defRPr>
            </a:lvl3pPr>
            <a:lvl4pPr indent="-148844" lvl="3" marL="1124712" marR="0" rtl="0" algn="l">
              <a:spcBef>
                <a:spcPts val="360"/>
              </a:spcBef>
              <a:buClr>
                <a:schemeClr val="accent1"/>
              </a:buClr>
              <a:buSzPct val="76000"/>
              <a:buFont typeface="Noto Sans Symbols"/>
              <a:buChar char="○"/>
              <a:defRPr b="0" i="0" sz="1800" u="none" cap="none" strike="noStrike">
                <a:solidFill>
                  <a:schemeClr val="dk2"/>
                </a:solidFill>
                <a:latin typeface="Century Gothic"/>
                <a:ea typeface="Century Gothic"/>
                <a:cs typeface="Century Gothic"/>
                <a:sym typeface="Century Gothic"/>
              </a:defRPr>
            </a:lvl4pPr>
            <a:lvl5pPr indent="-156464" lvl="4" marL="1325880" marR="0" rtl="0" algn="l">
              <a:spcBef>
                <a:spcPts val="320"/>
              </a:spcBef>
              <a:buClr>
                <a:schemeClr val="accent1"/>
              </a:buClr>
              <a:buSzPct val="76000"/>
              <a:buFont typeface="Noto Sans Symbols"/>
              <a:buChar char="○"/>
              <a:defRPr b="0" i="0" sz="1600" u="none" cap="none" strike="noStrike">
                <a:solidFill>
                  <a:schemeClr val="dk2"/>
                </a:solidFill>
                <a:latin typeface="Century Gothic"/>
                <a:ea typeface="Century Gothic"/>
                <a:cs typeface="Century Gothic"/>
                <a:sym typeface="Century Gothic"/>
              </a:defRPr>
            </a:lvl5pPr>
            <a:lvl6pPr indent="-167639" lvl="5" marL="1517904" marR="0" rtl="0" algn="l">
              <a:spcBef>
                <a:spcPts val="280"/>
              </a:spcBef>
              <a:buClr>
                <a:schemeClr val="accent1"/>
              </a:buClr>
              <a:buSzPct val="76000"/>
              <a:buFont typeface="Noto Sans Symbols"/>
              <a:buChar char="○"/>
              <a:defRPr b="0" i="0" sz="1400" u="none" cap="none" strike="noStrike">
                <a:solidFill>
                  <a:schemeClr val="dk2"/>
                </a:solidFill>
                <a:latin typeface="Century Gothic"/>
                <a:ea typeface="Century Gothic"/>
                <a:cs typeface="Century Gothic"/>
                <a:sym typeface="Century Gothic"/>
              </a:defRPr>
            </a:lvl6pPr>
            <a:lvl7pPr indent="-165608" lvl="6" marL="1719072" marR="0" rtl="0" algn="l">
              <a:spcBef>
                <a:spcPts val="280"/>
              </a:spcBef>
              <a:buClr>
                <a:schemeClr val="accent1"/>
              </a:buClr>
              <a:buSzPct val="76000"/>
              <a:buFont typeface="Noto Sans Symbols"/>
              <a:buChar char="○"/>
              <a:defRPr b="0" i="0" sz="1400" u="none" cap="none" strike="noStrike">
                <a:solidFill>
                  <a:schemeClr val="dk2"/>
                </a:solidFill>
                <a:latin typeface="Century Gothic"/>
                <a:ea typeface="Century Gothic"/>
                <a:cs typeface="Century Gothic"/>
                <a:sym typeface="Century Gothic"/>
              </a:defRPr>
            </a:lvl7pPr>
            <a:lvl8pPr indent="-163575" lvl="7" marL="1920240" marR="0" rtl="0" algn="l">
              <a:spcBef>
                <a:spcPts val="280"/>
              </a:spcBef>
              <a:buClr>
                <a:schemeClr val="accent1"/>
              </a:buClr>
              <a:buSzPct val="76000"/>
              <a:buFont typeface="Noto Sans Symbols"/>
              <a:buChar char="○"/>
              <a:defRPr b="0" i="0" sz="1400" u="none" cap="none" strike="noStrike">
                <a:solidFill>
                  <a:schemeClr val="dk2"/>
                </a:solidFill>
                <a:latin typeface="Century Gothic"/>
                <a:ea typeface="Century Gothic"/>
                <a:cs typeface="Century Gothic"/>
                <a:sym typeface="Century Gothic"/>
              </a:defRPr>
            </a:lvl8pPr>
            <a:lvl9pPr indent="-161543" lvl="8" marL="2121408" marR="0" rtl="0" algn="l">
              <a:spcBef>
                <a:spcPts val="280"/>
              </a:spcBef>
              <a:buClr>
                <a:schemeClr val="accent1"/>
              </a:buClr>
              <a:buSzPct val="76000"/>
              <a:buFont typeface="Noto Sans Symbols"/>
              <a:buChar char="○"/>
              <a:defRPr b="0" i="0" sz="1400" u="none" cap="none" strike="noStrike">
                <a:solidFill>
                  <a:schemeClr val="dk2"/>
                </a:solidFill>
                <a:latin typeface="Century Gothic"/>
                <a:ea typeface="Century Gothic"/>
                <a:cs typeface="Century Gothic"/>
                <a:sym typeface="Century Gothic"/>
              </a:defRPr>
            </a:lvl9pPr>
          </a:lstStyle>
          <a:p/>
        </p:txBody>
      </p:sp>
      <p:sp>
        <p:nvSpPr>
          <p:cNvPr id="54" name="Shape 54"/>
          <p:cNvSpPr txBox="1"/>
          <p:nvPr>
            <p:ph idx="10" type="dt"/>
          </p:nvPr>
        </p:nvSpPr>
        <p:spPr>
          <a:xfrm>
            <a:off x="5997388" y="224492"/>
            <a:ext cx="2133600" cy="365125"/>
          </a:xfrm>
          <a:prstGeom prst="rect">
            <a:avLst/>
          </a:prstGeom>
          <a:noFill/>
          <a:ln>
            <a:noFill/>
          </a:ln>
        </p:spPr>
        <p:txBody>
          <a:bodyPr anchorCtr="0" anchor="ctr" bIns="91425" lIns="91425" rIns="91425" wrap="square" tIns="91425"/>
          <a:lstStyle>
            <a:lvl1pPr indent="0" lvl="0" marL="0" marR="0" rtl="0" algn="r">
              <a:spcBef>
                <a:spcPts val="0"/>
              </a:spcBef>
              <a:buNone/>
              <a:defRPr b="0" i="0" sz="1200" u="none" cap="none" strike="noStrike">
                <a:solidFill>
                  <a:srgbClr val="FEFEFE"/>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dk1"/>
                </a:solidFill>
                <a:latin typeface="Century Gothic"/>
                <a:ea typeface="Century Gothic"/>
                <a:cs typeface="Century Gothic"/>
                <a:sym typeface="Century Gothic"/>
              </a:defRPr>
            </a:lvl9pPr>
          </a:lstStyle>
          <a:p/>
        </p:txBody>
      </p:sp>
      <p:sp>
        <p:nvSpPr>
          <p:cNvPr id="55" name="Shape 55"/>
          <p:cNvSpPr txBox="1"/>
          <p:nvPr>
            <p:ph idx="11" type="ftr"/>
          </p:nvPr>
        </p:nvSpPr>
        <p:spPr>
          <a:xfrm>
            <a:off x="4641448" y="5852160"/>
            <a:ext cx="3502152" cy="365125"/>
          </a:xfrm>
          <a:prstGeom prst="rect">
            <a:avLst/>
          </a:prstGeom>
          <a:noFill/>
          <a:ln>
            <a:noFill/>
          </a:ln>
        </p:spPr>
        <p:txBody>
          <a:bodyPr anchorCtr="0" anchor="ctr" bIns="91425" lIns="91425" rIns="91425" wrap="square" tIns="91425"/>
          <a:lstStyle>
            <a:lvl1pPr indent="0" lvl="0" marL="0" marR="0" rtl="0" algn="r">
              <a:spcBef>
                <a:spcPts val="0"/>
              </a:spcBef>
              <a:buNone/>
              <a:defRPr b="0" i="0" sz="1200" u="none" cap="none" strike="noStrike">
                <a:solidFill>
                  <a:schemeClr val="accent1"/>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dk1"/>
                </a:solidFill>
                <a:latin typeface="Century Gothic"/>
                <a:ea typeface="Century Gothic"/>
                <a:cs typeface="Century Gothic"/>
                <a:sym typeface="Century Gothic"/>
              </a:defRPr>
            </a:lvl9pPr>
          </a:lstStyle>
          <a:p/>
        </p:txBody>
      </p:sp>
      <p:sp>
        <p:nvSpPr>
          <p:cNvPr id="56" name="Shape 56"/>
          <p:cNvSpPr txBox="1"/>
          <p:nvPr>
            <p:ph idx="12" type="sldNum"/>
          </p:nvPr>
        </p:nvSpPr>
        <p:spPr>
          <a:xfrm>
            <a:off x="4649096" y="224491"/>
            <a:ext cx="1332156" cy="365125"/>
          </a:xfrm>
          <a:prstGeom prst="rect">
            <a:avLst/>
          </a:prstGeom>
          <a:noFill/>
          <a:ln>
            <a:noFill/>
          </a:ln>
        </p:spPr>
        <p:txBody>
          <a:bodyPr anchorCtr="0" anchor="ctr" bIns="45700" lIns="91425" rIns="91425" wrap="square" tIns="45700">
            <a:noAutofit/>
          </a:bodyPr>
          <a:lstStyle/>
          <a:p>
            <a:pPr indent="0" lvl="0" marL="0" marR="0" rtl="0" algn="l">
              <a:spcBef>
                <a:spcPts val="0"/>
              </a:spcBef>
              <a:buSzPct val="25000"/>
              <a:buNone/>
            </a:pPr>
            <a:fld id="{00000000-1234-1234-1234-123412341234}" type="slidenum">
              <a:rPr b="0" i="0" lang="en-CA" sz="1200" u="none" cap="none" strike="noStrike">
                <a:solidFill>
                  <a:srgbClr val="FEFEFE"/>
                </a:solidFill>
                <a:latin typeface="Century Gothic"/>
                <a:ea typeface="Century Gothic"/>
                <a:cs typeface="Century Gothic"/>
                <a:sym typeface="Century Gothic"/>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1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6.jpg"/><Relationship Id="rId4" Type="http://schemas.openxmlformats.org/officeDocument/2006/relationships/image" Target="../media/image12.png"/><Relationship Id="rId5" Type="http://schemas.openxmlformats.org/officeDocument/2006/relationships/image" Target="../media/image1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8.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7.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hyperlink" Target="http://www.youtube.com/watch?v=jcXEtKSRI8Y" TargetMode="Externa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30.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3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3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3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3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3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4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46.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40.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56.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 Id="rId3" Type="http://schemas.openxmlformats.org/officeDocument/2006/relationships/hyperlink" Target="https://www.youtube.com/watch?v=s1eZ7h6u3JM" TargetMode="External"/><Relationship Id="rId4" Type="http://schemas.openxmlformats.org/officeDocument/2006/relationships/image" Target="../media/image4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44.jpg"/><Relationship Id="rId4" Type="http://schemas.openxmlformats.org/officeDocument/2006/relationships/image" Target="../media/image43.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4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4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5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5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4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4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4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image" Target="../media/image5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5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5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 Id="rId3" Type="http://schemas.openxmlformats.org/officeDocument/2006/relationships/image" Target="../media/image55.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image" Target="../media/image5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9.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hyperlink" Target="https://www.youtube.com/watch?v=95w8OL0EYBU"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9" name="Shape 259"/>
        <p:cNvGrpSpPr/>
        <p:nvPr/>
      </p:nvGrpSpPr>
      <p:grpSpPr>
        <a:xfrm>
          <a:off x="0" y="0"/>
          <a:ext cx="0" cy="0"/>
          <a:chOff x="0" y="0"/>
          <a:chExt cx="0" cy="0"/>
        </a:xfrm>
      </p:grpSpPr>
      <p:sp>
        <p:nvSpPr>
          <p:cNvPr id="260" name="Shape 260"/>
          <p:cNvSpPr txBox="1"/>
          <p:nvPr>
            <p:ph type="title"/>
          </p:nvPr>
        </p:nvSpPr>
        <p:spPr>
          <a:xfrm>
            <a:off x="540465" y="457564"/>
            <a:ext cx="7024800" cy="1143000"/>
          </a:xfrm>
          <a:prstGeom prst="rect">
            <a:avLst/>
          </a:prstGeom>
          <a:noFill/>
          <a:ln>
            <a:noFill/>
          </a:ln>
        </p:spPr>
        <p:txBody>
          <a:bodyPr anchorCtr="0" anchor="b" bIns="45700" lIns="91425" rIns="91425" wrap="square" tIns="45700">
            <a:noAutofit/>
          </a:bodyPr>
          <a:lstStyle/>
          <a:p>
            <a:pPr indent="0" lvl="0" marL="0" marR="0" rtl="0" algn="l">
              <a:spcBef>
                <a:spcPts val="0"/>
              </a:spcBef>
              <a:buClr>
                <a:schemeClr val="dk1"/>
              </a:buClr>
              <a:buSzPct val="25000"/>
              <a:buFont typeface="Century Gothic"/>
              <a:buNone/>
            </a:pPr>
            <a:r>
              <a:rPr b="0" i="0" lang="en-CA" sz="3600" u="none" cap="none" strike="noStrike">
                <a:solidFill>
                  <a:schemeClr val="dk1"/>
                </a:solidFill>
                <a:latin typeface="Century Gothic"/>
                <a:ea typeface="Century Gothic"/>
                <a:cs typeface="Century Gothic"/>
                <a:sym typeface="Century Gothic"/>
              </a:rPr>
              <a:t>Building </a:t>
            </a:r>
            <a:br>
              <a:rPr b="0" i="0" lang="en-CA" sz="3600" u="none" cap="none" strike="noStrike">
                <a:solidFill>
                  <a:schemeClr val="dk1"/>
                </a:solidFill>
                <a:latin typeface="Century Gothic"/>
                <a:ea typeface="Century Gothic"/>
                <a:cs typeface="Century Gothic"/>
                <a:sym typeface="Century Gothic"/>
              </a:rPr>
            </a:br>
            <a:r>
              <a:rPr b="0" i="0" lang="en-CA" sz="3600" u="none" cap="none" strike="noStrike">
                <a:solidFill>
                  <a:schemeClr val="dk1"/>
                </a:solidFill>
                <a:latin typeface="Century Gothic"/>
                <a:ea typeface="Century Gothic"/>
                <a:cs typeface="Century Gothic"/>
                <a:sym typeface="Century Gothic"/>
              </a:rPr>
              <a:t>Bridges</a:t>
            </a:r>
          </a:p>
        </p:txBody>
      </p:sp>
      <p:sp>
        <p:nvSpPr>
          <p:cNvPr id="261" name="Shape 261"/>
          <p:cNvSpPr txBox="1"/>
          <p:nvPr>
            <p:ph idx="1" type="body"/>
          </p:nvPr>
        </p:nvSpPr>
        <p:spPr>
          <a:xfrm>
            <a:off x="540467" y="2357177"/>
            <a:ext cx="6777300" cy="3509100"/>
          </a:xfrm>
          <a:prstGeom prst="rect">
            <a:avLst/>
          </a:prstGeom>
          <a:noFill/>
          <a:ln>
            <a:noFill/>
          </a:ln>
        </p:spPr>
        <p:txBody>
          <a:bodyPr anchorCtr="0" anchor="t" bIns="45700" lIns="91425" rIns="91425" wrap="square" tIns="45700">
            <a:noAutofit/>
          </a:bodyPr>
          <a:lstStyle/>
          <a:p>
            <a:pPr indent="0" lvl="0" marL="0" marR="0" rtl="0" algn="l">
              <a:spcBef>
                <a:spcPts val="480"/>
              </a:spcBef>
              <a:buNone/>
            </a:pPr>
            <a:r>
              <a:rPr lang="en-CA"/>
              <a:t>Kristin Wiens and Bethany Wiens</a:t>
            </a:r>
          </a:p>
          <a:p>
            <a:pPr indent="0" lvl="0" marL="0" marR="0" rtl="0" algn="l">
              <a:spcBef>
                <a:spcPts val="480"/>
              </a:spcBef>
              <a:buNone/>
            </a:pPr>
            <a:r>
              <a:rPr lang="en-CA"/>
              <a:t>@kwiens62</a:t>
            </a:r>
          </a:p>
          <a:p>
            <a:pPr indent="0" lvl="0" marL="0" marR="0" rtl="0" algn="l">
              <a:spcBef>
                <a:spcPts val="480"/>
              </a:spcBef>
              <a:buNone/>
            </a:pPr>
            <a:r>
              <a:rPr lang="en-CA"/>
              <a:t>@BeBethanyBee</a:t>
            </a:r>
          </a:p>
          <a:p>
            <a:pPr indent="0" lvl="0" marL="0" marR="0" rtl="0" algn="l">
              <a:spcBef>
                <a:spcPts val="480"/>
              </a:spcBef>
              <a:buNone/>
            </a:pPr>
            <a:r>
              <a:t/>
            </a:r>
            <a:endParaRPr/>
          </a:p>
          <a:p>
            <a:pPr indent="0" lvl="0" marL="0" marR="0" rtl="0" algn="l">
              <a:spcBef>
                <a:spcPts val="480"/>
              </a:spcBef>
              <a:buNone/>
            </a:pPr>
            <a:r>
              <a:rPr lang="en-CA"/>
              <a:t>www.northstarpaths.com</a:t>
            </a:r>
          </a:p>
        </p:txBody>
      </p:sp>
      <p:pic>
        <p:nvPicPr>
          <p:cNvPr id="262" name="Shape 262"/>
          <p:cNvPicPr preferRelativeResize="0"/>
          <p:nvPr/>
        </p:nvPicPr>
        <p:blipFill rotWithShape="1">
          <a:blip r:embed="rId3">
            <a:alphaModFix/>
          </a:blip>
          <a:srcRect b="0" l="0" r="0" t="0"/>
          <a:stretch/>
        </p:blipFill>
        <p:spPr>
          <a:xfrm>
            <a:off x="5753491" y="208077"/>
            <a:ext cx="2067300" cy="1143000"/>
          </a:xfrm>
          <a:prstGeom prst="rect">
            <a:avLst/>
          </a:prstGeom>
          <a:noFill/>
          <a:ln>
            <a:noFill/>
          </a:ln>
        </p:spPr>
      </p:pic>
      <p:pic>
        <p:nvPicPr>
          <p:cNvPr descr="Image may contain: 1 person, indoor" id="263" name="Shape 263"/>
          <p:cNvPicPr preferRelativeResize="0"/>
          <p:nvPr/>
        </p:nvPicPr>
        <p:blipFill>
          <a:blip r:embed="rId4">
            <a:alphaModFix/>
          </a:blip>
          <a:stretch>
            <a:fillRect/>
          </a:stretch>
        </p:blipFill>
        <p:spPr>
          <a:xfrm>
            <a:off x="5131200" y="3085300"/>
            <a:ext cx="3311901" cy="33118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2" name="Shape 342"/>
        <p:cNvGrpSpPr/>
        <p:nvPr/>
      </p:nvGrpSpPr>
      <p:grpSpPr>
        <a:xfrm>
          <a:off x="0" y="0"/>
          <a:ext cx="0" cy="0"/>
          <a:chOff x="0" y="0"/>
          <a:chExt cx="0" cy="0"/>
        </a:xfrm>
      </p:grpSpPr>
      <p:sp>
        <p:nvSpPr>
          <p:cNvPr id="343" name="Shape 343"/>
          <p:cNvSpPr txBox="1"/>
          <p:nvPr>
            <p:ph type="title"/>
          </p:nvPr>
        </p:nvSpPr>
        <p:spPr>
          <a:xfrm>
            <a:off x="477440" y="135039"/>
            <a:ext cx="7024800" cy="1143000"/>
          </a:xfrm>
          <a:prstGeom prst="rect">
            <a:avLst/>
          </a:prstGeom>
          <a:noFill/>
          <a:ln>
            <a:noFill/>
          </a:ln>
        </p:spPr>
        <p:txBody>
          <a:bodyPr anchorCtr="0" anchor="b" bIns="45700" lIns="91425" rIns="91425" wrap="square" tIns="45700">
            <a:noAutofit/>
          </a:bodyPr>
          <a:lstStyle/>
          <a:p>
            <a:pPr lvl="0" rtl="0">
              <a:spcBef>
                <a:spcPts val="0"/>
              </a:spcBef>
              <a:buClr>
                <a:schemeClr val="dk1"/>
              </a:buClr>
              <a:buSzPct val="25000"/>
              <a:buFont typeface="Century Gothic"/>
              <a:buNone/>
            </a:pPr>
            <a:r>
              <a:rPr lang="en-CA">
                <a:solidFill>
                  <a:schemeClr val="dk1"/>
                </a:solidFill>
              </a:rPr>
              <a:t>Seating Options</a:t>
            </a:r>
          </a:p>
        </p:txBody>
      </p:sp>
      <p:pic>
        <p:nvPicPr>
          <p:cNvPr id="344" name="Shape 344"/>
          <p:cNvPicPr preferRelativeResize="0"/>
          <p:nvPr/>
        </p:nvPicPr>
        <p:blipFill rotWithShape="1">
          <a:blip r:embed="rId3">
            <a:alphaModFix/>
          </a:blip>
          <a:srcRect b="0" l="0" r="0" t="0"/>
          <a:stretch/>
        </p:blipFill>
        <p:spPr>
          <a:xfrm>
            <a:off x="621575" y="2170672"/>
            <a:ext cx="2143500" cy="2855100"/>
          </a:xfrm>
          <a:prstGeom prst="rect">
            <a:avLst/>
          </a:prstGeom>
          <a:noFill/>
          <a:ln>
            <a:noFill/>
          </a:ln>
        </p:spPr>
      </p:pic>
      <p:pic>
        <p:nvPicPr>
          <p:cNvPr id="345" name="Shape 345"/>
          <p:cNvPicPr preferRelativeResize="0"/>
          <p:nvPr>
            <p:ph idx="4294967295" type="body"/>
          </p:nvPr>
        </p:nvPicPr>
        <p:blipFill rotWithShape="1">
          <a:blip r:embed="rId4">
            <a:alphaModFix/>
          </a:blip>
          <a:srcRect b="0" l="0" r="0" t="0"/>
          <a:stretch/>
        </p:blipFill>
        <p:spPr>
          <a:xfrm>
            <a:off x="4721227" y="950349"/>
            <a:ext cx="3826500" cy="2855100"/>
          </a:xfrm>
          <a:prstGeom prst="rect">
            <a:avLst/>
          </a:prstGeom>
          <a:noFill/>
          <a:ln>
            <a:noFill/>
          </a:ln>
        </p:spPr>
      </p:pic>
      <p:pic>
        <p:nvPicPr>
          <p:cNvPr id="346" name="Shape 346"/>
          <p:cNvPicPr preferRelativeResize="0"/>
          <p:nvPr/>
        </p:nvPicPr>
        <p:blipFill rotWithShape="1">
          <a:blip r:embed="rId5">
            <a:alphaModFix/>
          </a:blip>
          <a:srcRect b="0" l="0" r="0" t="0"/>
          <a:stretch/>
        </p:blipFill>
        <p:spPr>
          <a:xfrm>
            <a:off x="2923049" y="2993099"/>
            <a:ext cx="2438400" cy="3251100"/>
          </a:xfrm>
          <a:prstGeom prst="rect">
            <a:avLst/>
          </a:prstGeom>
          <a:noFill/>
          <a:ln>
            <a:noFill/>
          </a:ln>
        </p:spPr>
      </p:pic>
      <p:sp>
        <p:nvSpPr>
          <p:cNvPr id="347" name="Shape 347"/>
          <p:cNvSpPr/>
          <p:nvPr/>
        </p:nvSpPr>
        <p:spPr>
          <a:xfrm>
            <a:off x="8515400" y="6347850"/>
            <a:ext cx="330000" cy="313500"/>
          </a:xfrm>
          <a:prstGeom prst="star5">
            <a:avLst>
              <a:gd fmla="val 19098" name="adj"/>
              <a:gd fmla="val 105146" name="hf"/>
              <a:gd fmla="val 110557" name="vf"/>
            </a:avLst>
          </a:prstGeom>
          <a:solidFill>
            <a:srgbClr val="4A86E8"/>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2" name="Shape 352"/>
        <p:cNvGrpSpPr/>
        <p:nvPr/>
      </p:nvGrpSpPr>
      <p:grpSpPr>
        <a:xfrm>
          <a:off x="0" y="0"/>
          <a:ext cx="0" cy="0"/>
          <a:chOff x="0" y="0"/>
          <a:chExt cx="0" cy="0"/>
        </a:xfrm>
      </p:grpSpPr>
      <p:sp>
        <p:nvSpPr>
          <p:cNvPr id="353" name="Shape 353"/>
          <p:cNvSpPr txBox="1"/>
          <p:nvPr>
            <p:ph type="title"/>
          </p:nvPr>
        </p:nvSpPr>
        <p:spPr>
          <a:xfrm>
            <a:off x="1043490" y="1027664"/>
            <a:ext cx="7024744" cy="1143000"/>
          </a:xfrm>
          <a:prstGeom prst="rect">
            <a:avLst/>
          </a:prstGeom>
          <a:noFill/>
          <a:ln>
            <a:noFill/>
          </a:ln>
        </p:spPr>
        <p:txBody>
          <a:bodyPr anchorCtr="0" anchor="b" bIns="45700" lIns="91425" rIns="91425" wrap="square" tIns="45700">
            <a:noAutofit/>
          </a:bodyPr>
          <a:lstStyle/>
          <a:p>
            <a:pPr indent="0" lvl="0" marL="0" marR="0" rtl="0" algn="l">
              <a:spcBef>
                <a:spcPts val="0"/>
              </a:spcBef>
              <a:buClr>
                <a:schemeClr val="dk1"/>
              </a:buClr>
              <a:buSzPct val="25000"/>
              <a:buFont typeface="Century Gothic"/>
              <a:buNone/>
            </a:pPr>
            <a:r>
              <a:rPr b="0" i="0" lang="en-CA" sz="4000" u="none" cap="none" strike="noStrike">
                <a:solidFill>
                  <a:schemeClr val="dk1"/>
                </a:solidFill>
                <a:latin typeface="Century Gothic"/>
                <a:ea typeface="Century Gothic"/>
                <a:cs typeface="Century Gothic"/>
                <a:sym typeface="Century Gothic"/>
              </a:rPr>
              <a:t>Sensory Needs: Movement</a:t>
            </a:r>
          </a:p>
        </p:txBody>
      </p:sp>
      <p:sp>
        <p:nvSpPr>
          <p:cNvPr id="354" name="Shape 354"/>
          <p:cNvSpPr txBox="1"/>
          <p:nvPr/>
        </p:nvSpPr>
        <p:spPr>
          <a:xfrm>
            <a:off x="3984175" y="4800100"/>
            <a:ext cx="7350000" cy="857400"/>
          </a:xfrm>
          <a:prstGeom prst="rect">
            <a:avLst/>
          </a:prstGeom>
          <a:noFill/>
          <a:ln>
            <a:noFill/>
          </a:ln>
        </p:spPr>
        <p:txBody>
          <a:bodyPr anchorCtr="0" anchor="t" bIns="91425" lIns="91425" rIns="91425" wrap="square" tIns="91425">
            <a:noAutofit/>
          </a:bodyPr>
          <a:lstStyle/>
          <a:p>
            <a:pPr lvl="0">
              <a:spcBef>
                <a:spcPts val="0"/>
              </a:spcBef>
              <a:buNone/>
            </a:pPr>
            <a:r>
              <a:t/>
            </a:r>
            <a:endParaRPr/>
          </a:p>
        </p:txBody>
      </p:sp>
      <p:pic>
        <p:nvPicPr>
          <p:cNvPr id="355" name="Shape 355"/>
          <p:cNvPicPr preferRelativeResize="0"/>
          <p:nvPr/>
        </p:nvPicPr>
        <p:blipFill>
          <a:blip r:embed="rId3">
            <a:alphaModFix/>
          </a:blip>
          <a:stretch>
            <a:fillRect/>
          </a:stretch>
        </p:blipFill>
        <p:spPr>
          <a:xfrm>
            <a:off x="1538288" y="2657414"/>
            <a:ext cx="6067425" cy="3768200"/>
          </a:xfrm>
          <a:prstGeom prst="rect">
            <a:avLst/>
          </a:prstGeom>
          <a:noFill/>
          <a:ln>
            <a:noFill/>
          </a:ln>
        </p:spPr>
      </p:pic>
      <p:sp>
        <p:nvSpPr>
          <p:cNvPr id="356" name="Shape 356"/>
          <p:cNvSpPr/>
          <p:nvPr/>
        </p:nvSpPr>
        <p:spPr>
          <a:xfrm>
            <a:off x="8515400" y="6347850"/>
            <a:ext cx="330000" cy="313500"/>
          </a:xfrm>
          <a:prstGeom prst="star5">
            <a:avLst>
              <a:gd fmla="val 19098" name="adj"/>
              <a:gd fmla="val 105146" name="hf"/>
              <a:gd fmla="val 110557" name="vf"/>
            </a:avLst>
          </a:prstGeom>
          <a:solidFill>
            <a:srgbClr val="4A86E8"/>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1" name="Shape 361"/>
        <p:cNvGrpSpPr/>
        <p:nvPr/>
      </p:nvGrpSpPr>
      <p:grpSpPr>
        <a:xfrm>
          <a:off x="0" y="0"/>
          <a:ext cx="0" cy="0"/>
          <a:chOff x="0" y="0"/>
          <a:chExt cx="0" cy="0"/>
        </a:xfrm>
      </p:grpSpPr>
      <p:pic>
        <p:nvPicPr>
          <p:cNvPr descr="C:\Users\Kristin\Downloads\photo (2).PNG" id="362" name="Shape 362"/>
          <p:cNvPicPr preferRelativeResize="0"/>
          <p:nvPr/>
        </p:nvPicPr>
        <p:blipFill rotWithShape="1">
          <a:blip r:embed="rId3">
            <a:alphaModFix/>
          </a:blip>
          <a:srcRect b="0" l="0" r="0" t="0"/>
          <a:stretch/>
        </p:blipFill>
        <p:spPr>
          <a:xfrm>
            <a:off x="1787760" y="-446084"/>
            <a:ext cx="6456648" cy="8051548"/>
          </a:xfrm>
          <a:prstGeom prst="rect">
            <a:avLst/>
          </a:prstGeom>
          <a:noFill/>
          <a:ln>
            <a:noFill/>
          </a:ln>
        </p:spPr>
      </p:pic>
      <p:sp>
        <p:nvSpPr>
          <p:cNvPr id="363" name="Shape 363"/>
          <p:cNvSpPr/>
          <p:nvPr/>
        </p:nvSpPr>
        <p:spPr>
          <a:xfrm>
            <a:off x="8515400" y="6347850"/>
            <a:ext cx="330000" cy="313500"/>
          </a:xfrm>
          <a:prstGeom prst="star5">
            <a:avLst>
              <a:gd fmla="val 19098" name="adj"/>
              <a:gd fmla="val 105146" name="hf"/>
              <a:gd fmla="val 110557" name="vf"/>
            </a:avLst>
          </a:prstGeom>
          <a:solidFill>
            <a:srgbClr val="4A86E8"/>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8" name="Shape 368"/>
        <p:cNvGrpSpPr/>
        <p:nvPr/>
      </p:nvGrpSpPr>
      <p:grpSpPr>
        <a:xfrm>
          <a:off x="0" y="0"/>
          <a:ext cx="0" cy="0"/>
          <a:chOff x="0" y="0"/>
          <a:chExt cx="0" cy="0"/>
        </a:xfrm>
      </p:grpSpPr>
      <p:sp>
        <p:nvSpPr>
          <p:cNvPr id="369" name="Shape 369"/>
          <p:cNvSpPr txBox="1"/>
          <p:nvPr>
            <p:ph type="title"/>
          </p:nvPr>
        </p:nvSpPr>
        <p:spPr>
          <a:xfrm>
            <a:off x="1043490" y="1027664"/>
            <a:ext cx="7024744" cy="1143000"/>
          </a:xfrm>
          <a:prstGeom prst="rect">
            <a:avLst/>
          </a:prstGeom>
          <a:noFill/>
          <a:ln>
            <a:noFill/>
          </a:ln>
        </p:spPr>
        <p:txBody>
          <a:bodyPr anchorCtr="0" anchor="b" bIns="45700" lIns="91425" rIns="91425" wrap="square" tIns="45700">
            <a:noAutofit/>
          </a:bodyPr>
          <a:lstStyle/>
          <a:p>
            <a:pPr indent="0" lvl="0" marL="0" marR="0" rtl="0" algn="l">
              <a:spcBef>
                <a:spcPts val="0"/>
              </a:spcBef>
              <a:buClr>
                <a:schemeClr val="accent1"/>
              </a:buClr>
              <a:buSzPct val="25000"/>
              <a:buFont typeface="Century Gothic"/>
              <a:buNone/>
            </a:pPr>
            <a:r>
              <a:rPr b="0" i="0" lang="en-CA" sz="4000" u="none" cap="none" strike="noStrike">
                <a:solidFill>
                  <a:schemeClr val="accent1"/>
                </a:solidFill>
                <a:latin typeface="Century Gothic"/>
                <a:ea typeface="Century Gothic"/>
                <a:cs typeface="Century Gothic"/>
                <a:sym typeface="Century Gothic"/>
              </a:rPr>
              <a:t> </a:t>
            </a:r>
          </a:p>
        </p:txBody>
      </p:sp>
      <p:sp>
        <p:nvSpPr>
          <p:cNvPr id="370" name="Shape 370"/>
          <p:cNvSpPr txBox="1"/>
          <p:nvPr>
            <p:ph idx="1" type="body"/>
          </p:nvPr>
        </p:nvSpPr>
        <p:spPr>
          <a:xfrm>
            <a:off x="1167204" y="3847652"/>
            <a:ext cx="6777300" cy="3509100"/>
          </a:xfrm>
          <a:prstGeom prst="rect">
            <a:avLst/>
          </a:prstGeom>
          <a:noFill/>
          <a:ln>
            <a:noFill/>
          </a:ln>
        </p:spPr>
        <p:txBody>
          <a:bodyPr anchorCtr="0" anchor="t" bIns="45700" lIns="91425" rIns="91425" wrap="square" tIns="45700">
            <a:noAutofit/>
          </a:bodyPr>
          <a:lstStyle/>
          <a:p>
            <a:pPr indent="-5080" lvl="0" marL="68580" marR="0" rtl="0" algn="ctr">
              <a:spcBef>
                <a:spcPts val="0"/>
              </a:spcBef>
              <a:spcAft>
                <a:spcPts val="0"/>
              </a:spcAft>
              <a:buClr>
                <a:schemeClr val="accent1"/>
              </a:buClr>
              <a:buSzPct val="25000"/>
              <a:buFont typeface="Noto Sans Symbols"/>
              <a:buNone/>
            </a:pPr>
            <a:r>
              <a:rPr b="0" i="0" lang="en-CA" sz="3600" u="none" cap="none" strike="noStrike">
                <a:solidFill>
                  <a:schemeClr val="dk2"/>
                </a:solidFill>
                <a:latin typeface="Century Gothic"/>
                <a:ea typeface="Century Gothic"/>
                <a:cs typeface="Century Gothic"/>
                <a:sym typeface="Century Gothic"/>
              </a:rPr>
              <a:t>Please ask teachers to never take away a child’s recess. Please, please, please! </a:t>
            </a:r>
          </a:p>
          <a:p>
            <a:pPr indent="-5080" lvl="0" marL="68580" marR="0" rtl="0" algn="l">
              <a:spcBef>
                <a:spcPts val="480"/>
              </a:spcBef>
              <a:spcAft>
                <a:spcPts val="0"/>
              </a:spcAft>
              <a:buClr>
                <a:schemeClr val="accent1"/>
              </a:buClr>
              <a:buSzPct val="25000"/>
              <a:buFont typeface="Noto Sans Symbols"/>
              <a:buNone/>
            </a:pPr>
            <a:r>
              <a:t/>
            </a:r>
            <a:endParaRPr b="0" i="0" sz="2400" u="none" cap="none" strike="noStrike">
              <a:solidFill>
                <a:schemeClr val="dk2"/>
              </a:solidFill>
              <a:latin typeface="Century Gothic"/>
              <a:ea typeface="Century Gothic"/>
              <a:cs typeface="Century Gothic"/>
              <a:sym typeface="Century Gothic"/>
            </a:endParaRPr>
          </a:p>
          <a:p>
            <a:pPr indent="-5080" lvl="0" marL="982980" marR="0" rtl="0" algn="l">
              <a:spcBef>
                <a:spcPts val="480"/>
              </a:spcBef>
              <a:buClr>
                <a:schemeClr val="accent1"/>
              </a:buClr>
              <a:buSzPct val="25000"/>
              <a:buFont typeface="Noto Sans Symbols"/>
              <a:buNone/>
            </a:pPr>
            <a:r>
              <a:rPr b="0" i="0" lang="en-CA" sz="2400" u="none" cap="none" strike="noStrike">
                <a:solidFill>
                  <a:schemeClr val="dk2"/>
                </a:solidFill>
                <a:latin typeface="Century Gothic"/>
                <a:ea typeface="Century Gothic"/>
                <a:cs typeface="Century Gothic"/>
                <a:sym typeface="Century Gothic"/>
              </a:rPr>
              <a:t>~Occupational Therapist, SD62</a:t>
            </a:r>
          </a:p>
        </p:txBody>
      </p:sp>
      <p:pic>
        <p:nvPicPr>
          <p:cNvPr id="371" name="Shape 371"/>
          <p:cNvPicPr preferRelativeResize="0"/>
          <p:nvPr/>
        </p:nvPicPr>
        <p:blipFill>
          <a:blip r:embed="rId3">
            <a:alphaModFix/>
          </a:blip>
          <a:stretch>
            <a:fillRect/>
          </a:stretch>
        </p:blipFill>
        <p:spPr>
          <a:xfrm>
            <a:off x="2407950" y="828213"/>
            <a:ext cx="4295775" cy="3019425"/>
          </a:xfrm>
          <a:prstGeom prst="rect">
            <a:avLst/>
          </a:prstGeom>
          <a:noFill/>
          <a:ln>
            <a:noFill/>
          </a:ln>
        </p:spPr>
      </p:pic>
      <p:sp>
        <p:nvSpPr>
          <p:cNvPr id="372" name="Shape 372"/>
          <p:cNvSpPr/>
          <p:nvPr/>
        </p:nvSpPr>
        <p:spPr>
          <a:xfrm>
            <a:off x="8515400" y="6347850"/>
            <a:ext cx="330000" cy="313500"/>
          </a:xfrm>
          <a:prstGeom prst="star5">
            <a:avLst>
              <a:gd fmla="val 19098" name="adj"/>
              <a:gd fmla="val 105146" name="hf"/>
              <a:gd fmla="val 110557" name="vf"/>
            </a:avLst>
          </a:prstGeom>
          <a:solidFill>
            <a:srgbClr val="4A86E8"/>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7" name="Shape 377"/>
        <p:cNvGrpSpPr/>
        <p:nvPr/>
      </p:nvGrpSpPr>
      <p:grpSpPr>
        <a:xfrm>
          <a:off x="0" y="0"/>
          <a:ext cx="0" cy="0"/>
          <a:chOff x="0" y="0"/>
          <a:chExt cx="0" cy="0"/>
        </a:xfrm>
      </p:grpSpPr>
      <p:pic>
        <p:nvPicPr>
          <p:cNvPr id="378" name="Shape 378"/>
          <p:cNvPicPr preferRelativeResize="0"/>
          <p:nvPr/>
        </p:nvPicPr>
        <p:blipFill rotWithShape="1">
          <a:blip r:embed="rId3">
            <a:alphaModFix/>
          </a:blip>
          <a:srcRect b="0" l="0" r="0" t="0"/>
          <a:stretch/>
        </p:blipFill>
        <p:spPr>
          <a:xfrm>
            <a:off x="6372200" y="4077072"/>
            <a:ext cx="2143125" cy="2143125"/>
          </a:xfrm>
          <a:prstGeom prst="rect">
            <a:avLst/>
          </a:prstGeom>
          <a:noFill/>
          <a:ln>
            <a:noFill/>
          </a:ln>
        </p:spPr>
      </p:pic>
      <p:sp>
        <p:nvSpPr>
          <p:cNvPr id="379" name="Shape 379"/>
          <p:cNvSpPr txBox="1"/>
          <p:nvPr>
            <p:ph type="title"/>
          </p:nvPr>
        </p:nvSpPr>
        <p:spPr>
          <a:xfrm>
            <a:off x="1043490" y="1027664"/>
            <a:ext cx="7024744" cy="1143000"/>
          </a:xfrm>
          <a:prstGeom prst="rect">
            <a:avLst/>
          </a:prstGeom>
          <a:noFill/>
          <a:ln>
            <a:noFill/>
          </a:ln>
        </p:spPr>
        <p:txBody>
          <a:bodyPr anchorCtr="0" anchor="b" bIns="45700" lIns="91425" rIns="91425" wrap="square" tIns="45700">
            <a:noAutofit/>
          </a:bodyPr>
          <a:lstStyle/>
          <a:p>
            <a:pPr indent="0" lvl="0" marL="0" marR="0" rtl="0" algn="l">
              <a:spcBef>
                <a:spcPts val="0"/>
              </a:spcBef>
              <a:buClr>
                <a:schemeClr val="dk1"/>
              </a:buClr>
              <a:buSzPct val="25000"/>
              <a:buFont typeface="Century Gothic"/>
              <a:buNone/>
            </a:pPr>
            <a:r>
              <a:rPr b="0" i="0" lang="en-CA" sz="3600" u="none" cap="none" strike="noStrike">
                <a:solidFill>
                  <a:schemeClr val="dk1"/>
                </a:solidFill>
                <a:latin typeface="Century Gothic"/>
                <a:ea typeface="Century Gothic"/>
                <a:cs typeface="Century Gothic"/>
                <a:sym typeface="Century Gothic"/>
              </a:rPr>
              <a:t>Sensory Needs: </a:t>
            </a:r>
            <a:br>
              <a:rPr b="0" i="0" lang="en-CA" sz="3600" u="none" cap="none" strike="noStrike">
                <a:solidFill>
                  <a:schemeClr val="dk1"/>
                </a:solidFill>
                <a:latin typeface="Century Gothic"/>
                <a:ea typeface="Century Gothic"/>
                <a:cs typeface="Century Gothic"/>
                <a:sym typeface="Century Gothic"/>
              </a:rPr>
            </a:br>
            <a:r>
              <a:rPr b="0" i="0" lang="en-CA" sz="3600" u="none" cap="none" strike="noStrike">
                <a:solidFill>
                  <a:schemeClr val="dk1"/>
                </a:solidFill>
                <a:latin typeface="Century Gothic"/>
                <a:ea typeface="Century Gothic"/>
                <a:cs typeface="Century Gothic"/>
                <a:sym typeface="Century Gothic"/>
              </a:rPr>
              <a:t>Movement Breaks</a:t>
            </a:r>
          </a:p>
        </p:txBody>
      </p:sp>
      <p:sp>
        <p:nvSpPr>
          <p:cNvPr id="380" name="Shape 380"/>
          <p:cNvSpPr txBox="1"/>
          <p:nvPr>
            <p:ph idx="1" type="body"/>
          </p:nvPr>
        </p:nvSpPr>
        <p:spPr>
          <a:xfrm>
            <a:off x="1043492" y="2323652"/>
            <a:ext cx="6777317" cy="3508977"/>
          </a:xfrm>
          <a:prstGeom prst="rect">
            <a:avLst/>
          </a:prstGeom>
          <a:noFill/>
          <a:ln>
            <a:noFill/>
          </a:ln>
        </p:spPr>
        <p:txBody>
          <a:bodyPr anchorCtr="0" anchor="t" bIns="45700" lIns="91425" rIns="91425" wrap="square" tIns="45700">
            <a:noAutofit/>
          </a:bodyPr>
          <a:lstStyle/>
          <a:p>
            <a:pPr indent="-5080" lvl="0" marL="68580" marR="0" rtl="0" algn="l">
              <a:spcBef>
                <a:spcPts val="0"/>
              </a:spcBef>
              <a:spcAft>
                <a:spcPts val="0"/>
              </a:spcAft>
              <a:buClr>
                <a:schemeClr val="accent1"/>
              </a:buClr>
              <a:buSzPct val="25000"/>
              <a:buFont typeface="Noto Sans Symbols"/>
              <a:buNone/>
            </a:pPr>
            <a:r>
              <a:rPr b="0" i="0" lang="en-CA" sz="2400" u="none" cap="none" strike="noStrike">
                <a:solidFill>
                  <a:schemeClr val="dk2"/>
                </a:solidFill>
                <a:latin typeface="Century Gothic"/>
                <a:ea typeface="Century Gothic"/>
                <a:cs typeface="Century Gothic"/>
                <a:sym typeface="Century Gothic"/>
              </a:rPr>
              <a:t>Why are they important? </a:t>
            </a:r>
          </a:p>
          <a:p>
            <a:pPr indent="-279400" lvl="0" marL="342900" marR="0" rtl="0" algn="l">
              <a:spcBef>
                <a:spcPts val="480"/>
              </a:spcBef>
              <a:spcAft>
                <a:spcPts val="0"/>
              </a:spcAft>
              <a:buClr>
                <a:schemeClr val="accent1"/>
              </a:buClr>
              <a:buSzPct val="76000"/>
              <a:buFont typeface="Noto Sans Symbols"/>
              <a:buChar char="○"/>
            </a:pPr>
            <a:r>
              <a:rPr b="0" i="0" lang="en-CA" sz="2400" u="none" cap="none" strike="noStrike">
                <a:solidFill>
                  <a:schemeClr val="dk2"/>
                </a:solidFill>
                <a:latin typeface="Century Gothic"/>
                <a:ea typeface="Century Gothic"/>
                <a:cs typeface="Century Gothic"/>
                <a:sym typeface="Century Gothic"/>
              </a:rPr>
              <a:t>Kids get stressed when they don’t move enough.</a:t>
            </a:r>
          </a:p>
          <a:p>
            <a:pPr indent="-279400" lvl="0" marL="342900" marR="0" rtl="0" algn="l">
              <a:spcBef>
                <a:spcPts val="480"/>
              </a:spcBef>
              <a:spcAft>
                <a:spcPts val="0"/>
              </a:spcAft>
              <a:buClr>
                <a:schemeClr val="accent1"/>
              </a:buClr>
              <a:buSzPct val="76000"/>
              <a:buFont typeface="Noto Sans Symbols"/>
              <a:buChar char="○"/>
            </a:pPr>
            <a:r>
              <a:rPr b="0" i="0" lang="en-CA" sz="2400" u="none" cap="none" strike="noStrike">
                <a:solidFill>
                  <a:schemeClr val="dk2"/>
                </a:solidFill>
                <a:latin typeface="Century Gothic"/>
                <a:ea typeface="Century Gothic"/>
                <a:cs typeface="Century Gothic"/>
                <a:sym typeface="Century Gothic"/>
              </a:rPr>
              <a:t>Movement and sensory experience is necessary to strengthen connections between neurons.</a:t>
            </a:r>
          </a:p>
          <a:p>
            <a:pPr indent="-279400" lvl="0" marL="342900" marR="0" rtl="0" algn="l">
              <a:spcBef>
                <a:spcPts val="480"/>
              </a:spcBef>
              <a:spcAft>
                <a:spcPts val="0"/>
              </a:spcAft>
              <a:buClr>
                <a:schemeClr val="accent1"/>
              </a:buClr>
              <a:buSzPct val="76000"/>
              <a:buFont typeface="Noto Sans Symbols"/>
              <a:buChar char="○"/>
            </a:pPr>
            <a:r>
              <a:rPr b="0" i="0" lang="en-CA" sz="2400" u="none" cap="none" strike="noStrike">
                <a:solidFill>
                  <a:schemeClr val="dk2"/>
                </a:solidFill>
                <a:latin typeface="Century Gothic"/>
                <a:ea typeface="Century Gothic"/>
                <a:cs typeface="Century Gothic"/>
                <a:sym typeface="Century Gothic"/>
              </a:rPr>
              <a:t>Promotes self-regulation.</a:t>
            </a:r>
          </a:p>
          <a:p>
            <a:pPr indent="-5080" lvl="0" marL="68580" marR="0" rtl="0" algn="l">
              <a:spcBef>
                <a:spcPts val="480"/>
              </a:spcBef>
              <a:buClr>
                <a:schemeClr val="accent1"/>
              </a:buClr>
              <a:buSzPct val="25000"/>
              <a:buFont typeface="Noto Sans Symbols"/>
              <a:buNone/>
            </a:pPr>
            <a:r>
              <a:t/>
            </a:r>
            <a:endParaRPr b="0" i="0" sz="2400" u="none" cap="none" strike="noStrike">
              <a:solidFill>
                <a:schemeClr val="dk2"/>
              </a:solidFill>
              <a:latin typeface="Century Gothic"/>
              <a:ea typeface="Century Gothic"/>
              <a:cs typeface="Century Gothic"/>
              <a:sym typeface="Century Gothic"/>
            </a:endParaRPr>
          </a:p>
        </p:txBody>
      </p:sp>
      <p:sp>
        <p:nvSpPr>
          <p:cNvPr id="381" name="Shape 381"/>
          <p:cNvSpPr/>
          <p:nvPr/>
        </p:nvSpPr>
        <p:spPr>
          <a:xfrm>
            <a:off x="8515400" y="6347850"/>
            <a:ext cx="330000" cy="313500"/>
          </a:xfrm>
          <a:prstGeom prst="star5">
            <a:avLst>
              <a:gd fmla="val 19098" name="adj"/>
              <a:gd fmla="val 105146" name="hf"/>
              <a:gd fmla="val 110557" name="vf"/>
            </a:avLst>
          </a:prstGeom>
          <a:solidFill>
            <a:srgbClr val="4A86E8"/>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5" name="Shape 385"/>
        <p:cNvGrpSpPr/>
        <p:nvPr/>
      </p:nvGrpSpPr>
      <p:grpSpPr>
        <a:xfrm>
          <a:off x="0" y="0"/>
          <a:ext cx="0" cy="0"/>
          <a:chOff x="0" y="0"/>
          <a:chExt cx="0" cy="0"/>
        </a:xfrm>
      </p:grpSpPr>
      <p:sp>
        <p:nvSpPr>
          <p:cNvPr id="386" name="Shape 386"/>
          <p:cNvSpPr txBox="1"/>
          <p:nvPr>
            <p:ph type="title"/>
          </p:nvPr>
        </p:nvSpPr>
        <p:spPr>
          <a:xfrm>
            <a:off x="1043490" y="1027664"/>
            <a:ext cx="7024744" cy="1143000"/>
          </a:xfrm>
          <a:prstGeom prst="rect">
            <a:avLst/>
          </a:prstGeom>
          <a:noFill/>
          <a:ln>
            <a:noFill/>
          </a:ln>
        </p:spPr>
        <p:txBody>
          <a:bodyPr anchorCtr="0" anchor="b" bIns="45700" lIns="91425" rIns="91425" wrap="square" tIns="45700">
            <a:noAutofit/>
          </a:bodyPr>
          <a:lstStyle/>
          <a:p>
            <a:pPr indent="0" lvl="0" marL="0" marR="0" rtl="0" algn="l">
              <a:spcBef>
                <a:spcPts val="0"/>
              </a:spcBef>
              <a:buClr>
                <a:schemeClr val="dk1"/>
              </a:buClr>
              <a:buSzPct val="25000"/>
              <a:buFont typeface="Century Gothic"/>
              <a:buNone/>
            </a:pPr>
            <a:r>
              <a:rPr b="0" i="0" lang="en-CA" sz="4000" u="none" cap="none" strike="noStrike">
                <a:solidFill>
                  <a:schemeClr val="dk1"/>
                </a:solidFill>
                <a:latin typeface="Century Gothic"/>
                <a:ea typeface="Century Gothic"/>
                <a:cs typeface="Century Gothic"/>
                <a:sym typeface="Century Gothic"/>
              </a:rPr>
              <a:t>Occupational Therapists</a:t>
            </a:r>
          </a:p>
        </p:txBody>
      </p:sp>
      <p:pic>
        <p:nvPicPr>
          <p:cNvPr id="387" name="Shape 387"/>
          <p:cNvPicPr preferRelativeResize="0"/>
          <p:nvPr/>
        </p:nvPicPr>
        <p:blipFill rotWithShape="1">
          <a:blip r:embed="rId3">
            <a:alphaModFix/>
          </a:blip>
          <a:srcRect b="0" l="0" r="0" t="0"/>
          <a:stretch/>
        </p:blipFill>
        <p:spPr>
          <a:xfrm>
            <a:off x="2483768" y="2636912"/>
            <a:ext cx="3378574" cy="2376264"/>
          </a:xfrm>
          <a:prstGeom prst="rect">
            <a:avLst/>
          </a:prstGeom>
          <a:noFill/>
          <a:ln>
            <a:noFill/>
          </a:ln>
        </p:spPr>
      </p:pic>
      <p:sp>
        <p:nvSpPr>
          <p:cNvPr id="388" name="Shape 388"/>
          <p:cNvSpPr/>
          <p:nvPr/>
        </p:nvSpPr>
        <p:spPr>
          <a:xfrm>
            <a:off x="1691680" y="5301208"/>
            <a:ext cx="5832648" cy="646331"/>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lang="en-CA" sz="3600">
                <a:solidFill>
                  <a:schemeClr val="dk1"/>
                </a:solidFill>
                <a:latin typeface="Arial"/>
                <a:ea typeface="Arial"/>
                <a:cs typeface="Arial"/>
                <a:sym typeface="Arial"/>
              </a:rPr>
              <a:t>yourtherapysource.com</a:t>
            </a:r>
          </a:p>
        </p:txBody>
      </p:sp>
      <p:sp>
        <p:nvSpPr>
          <p:cNvPr id="389" name="Shape 389"/>
          <p:cNvSpPr/>
          <p:nvPr/>
        </p:nvSpPr>
        <p:spPr>
          <a:xfrm>
            <a:off x="8515400" y="6347850"/>
            <a:ext cx="330000" cy="313500"/>
          </a:xfrm>
          <a:prstGeom prst="star5">
            <a:avLst>
              <a:gd fmla="val 19098" name="adj"/>
              <a:gd fmla="val 105146" name="hf"/>
              <a:gd fmla="val 110557" name="vf"/>
            </a:avLst>
          </a:prstGeom>
          <a:solidFill>
            <a:srgbClr val="4A86E8"/>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3" name="Shape 393"/>
        <p:cNvGrpSpPr/>
        <p:nvPr/>
      </p:nvGrpSpPr>
      <p:grpSpPr>
        <a:xfrm>
          <a:off x="0" y="0"/>
          <a:ext cx="0" cy="0"/>
          <a:chOff x="0" y="0"/>
          <a:chExt cx="0" cy="0"/>
        </a:xfrm>
      </p:grpSpPr>
      <p:sp>
        <p:nvSpPr>
          <p:cNvPr id="394" name="Shape 394"/>
          <p:cNvSpPr txBox="1"/>
          <p:nvPr>
            <p:ph type="title"/>
          </p:nvPr>
        </p:nvSpPr>
        <p:spPr>
          <a:xfrm>
            <a:off x="1043490" y="1027664"/>
            <a:ext cx="7024744" cy="1143000"/>
          </a:xfrm>
          <a:prstGeom prst="rect">
            <a:avLst/>
          </a:prstGeom>
          <a:noFill/>
          <a:ln>
            <a:noFill/>
          </a:ln>
        </p:spPr>
        <p:txBody>
          <a:bodyPr anchorCtr="0" anchor="b" bIns="45700" lIns="91425" rIns="91425" wrap="square" tIns="45700">
            <a:noAutofit/>
          </a:bodyPr>
          <a:lstStyle/>
          <a:p>
            <a:pPr indent="0" lvl="0" marL="0" marR="0" rtl="0" algn="l">
              <a:spcBef>
                <a:spcPts val="0"/>
              </a:spcBef>
              <a:buClr>
                <a:schemeClr val="dk1"/>
              </a:buClr>
              <a:buSzPct val="25000"/>
              <a:buFont typeface="Century Gothic"/>
              <a:buNone/>
            </a:pPr>
            <a:r>
              <a:rPr b="0" i="0" lang="en-CA" sz="4000" u="none" cap="none" strike="noStrike">
                <a:solidFill>
                  <a:schemeClr val="dk1"/>
                </a:solidFill>
                <a:latin typeface="Century Gothic"/>
                <a:ea typeface="Century Gothic"/>
                <a:cs typeface="Century Gothic"/>
                <a:sym typeface="Century Gothic"/>
              </a:rPr>
              <a:t>Walk and Talk</a:t>
            </a:r>
          </a:p>
        </p:txBody>
      </p:sp>
      <p:pic>
        <p:nvPicPr>
          <p:cNvPr id="395" name="Shape 395"/>
          <p:cNvPicPr preferRelativeResize="0"/>
          <p:nvPr>
            <p:ph idx="1" type="body"/>
          </p:nvPr>
        </p:nvPicPr>
        <p:blipFill rotWithShape="1">
          <a:blip r:embed="rId3">
            <a:alphaModFix/>
          </a:blip>
          <a:srcRect b="0" l="0" r="0" t="0"/>
          <a:stretch/>
        </p:blipFill>
        <p:spPr>
          <a:xfrm>
            <a:off x="1691680" y="2420888"/>
            <a:ext cx="5544616" cy="3689689"/>
          </a:xfrm>
          <a:prstGeom prst="rect">
            <a:avLst/>
          </a:prstGeom>
          <a:noFill/>
          <a:ln>
            <a:noFill/>
          </a:ln>
        </p:spPr>
      </p:pic>
      <p:sp>
        <p:nvSpPr>
          <p:cNvPr id="396" name="Shape 396"/>
          <p:cNvSpPr/>
          <p:nvPr/>
        </p:nvSpPr>
        <p:spPr>
          <a:xfrm>
            <a:off x="8515400" y="6347850"/>
            <a:ext cx="330000" cy="313500"/>
          </a:xfrm>
          <a:prstGeom prst="star5">
            <a:avLst>
              <a:gd fmla="val 19098" name="adj"/>
              <a:gd fmla="val 105146" name="hf"/>
              <a:gd fmla="val 110557" name="vf"/>
            </a:avLst>
          </a:prstGeom>
          <a:solidFill>
            <a:srgbClr val="4A86E8"/>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1" name="Shape 401"/>
        <p:cNvGrpSpPr/>
        <p:nvPr/>
      </p:nvGrpSpPr>
      <p:grpSpPr>
        <a:xfrm>
          <a:off x="0" y="0"/>
          <a:ext cx="0" cy="0"/>
          <a:chOff x="0" y="0"/>
          <a:chExt cx="0" cy="0"/>
        </a:xfrm>
      </p:grpSpPr>
      <p:pic>
        <p:nvPicPr>
          <p:cNvPr id="402" name="Shape 402"/>
          <p:cNvPicPr preferRelativeResize="0"/>
          <p:nvPr/>
        </p:nvPicPr>
        <p:blipFill rotWithShape="1">
          <a:blip r:embed="rId3">
            <a:alphaModFix/>
          </a:blip>
          <a:srcRect b="0" l="0" r="0" t="0"/>
          <a:stretch/>
        </p:blipFill>
        <p:spPr>
          <a:xfrm>
            <a:off x="6372200" y="4077072"/>
            <a:ext cx="2143200" cy="2143200"/>
          </a:xfrm>
          <a:prstGeom prst="rect">
            <a:avLst/>
          </a:prstGeom>
          <a:noFill/>
          <a:ln>
            <a:noFill/>
          </a:ln>
        </p:spPr>
      </p:pic>
      <p:sp>
        <p:nvSpPr>
          <p:cNvPr id="403" name="Shape 403"/>
          <p:cNvSpPr txBox="1"/>
          <p:nvPr>
            <p:ph type="title"/>
          </p:nvPr>
        </p:nvSpPr>
        <p:spPr>
          <a:xfrm>
            <a:off x="1043490" y="1027664"/>
            <a:ext cx="7024800" cy="1143000"/>
          </a:xfrm>
          <a:prstGeom prst="rect">
            <a:avLst/>
          </a:prstGeom>
          <a:noFill/>
          <a:ln>
            <a:noFill/>
          </a:ln>
        </p:spPr>
        <p:txBody>
          <a:bodyPr anchorCtr="0" anchor="b" bIns="45700" lIns="91425" rIns="91425" wrap="square" tIns="45700">
            <a:noAutofit/>
          </a:bodyPr>
          <a:lstStyle/>
          <a:p>
            <a:pPr indent="0" lvl="0" marL="0" marR="0" rtl="0" algn="l">
              <a:spcBef>
                <a:spcPts val="0"/>
              </a:spcBef>
              <a:buClr>
                <a:schemeClr val="dk1"/>
              </a:buClr>
              <a:buSzPct val="25000"/>
              <a:buFont typeface="Century Gothic"/>
              <a:buNone/>
            </a:pPr>
            <a:r>
              <a:rPr lang="en-CA">
                <a:solidFill>
                  <a:schemeClr val="dk1"/>
                </a:solidFill>
              </a:rPr>
              <a:t>GoNoodle</a:t>
            </a:r>
            <a:r>
              <a:rPr lang="en-CA" sz="3600">
                <a:solidFill>
                  <a:schemeClr val="dk1"/>
                </a:solidFill>
              </a:rPr>
              <a:t> </a:t>
            </a:r>
          </a:p>
        </p:txBody>
      </p:sp>
      <p:sp>
        <p:nvSpPr>
          <p:cNvPr id="404" name="Shape 404"/>
          <p:cNvSpPr txBox="1"/>
          <p:nvPr>
            <p:ph idx="1" type="body"/>
          </p:nvPr>
        </p:nvSpPr>
        <p:spPr>
          <a:xfrm>
            <a:off x="1043492" y="2323652"/>
            <a:ext cx="6777300" cy="3509100"/>
          </a:xfrm>
          <a:prstGeom prst="rect">
            <a:avLst/>
          </a:prstGeom>
          <a:noFill/>
          <a:ln>
            <a:noFill/>
          </a:ln>
        </p:spPr>
        <p:txBody>
          <a:bodyPr anchorCtr="0" anchor="t" bIns="45700" lIns="91425" rIns="91425" wrap="square" tIns="45700">
            <a:noAutofit/>
          </a:bodyPr>
          <a:lstStyle/>
          <a:p>
            <a:pPr indent="0" lvl="0" marL="0" marR="0" rtl="0" algn="l">
              <a:spcBef>
                <a:spcPts val="480"/>
              </a:spcBef>
              <a:spcAft>
                <a:spcPts val="0"/>
              </a:spcAft>
              <a:buNone/>
            </a:pPr>
            <a:r>
              <a:t/>
            </a:r>
            <a:endParaRPr b="0" i="0" sz="2400" u="none" cap="none" strike="noStrike">
              <a:solidFill>
                <a:schemeClr val="dk2"/>
              </a:solidFill>
              <a:latin typeface="Century Gothic"/>
              <a:ea typeface="Century Gothic"/>
              <a:cs typeface="Century Gothic"/>
              <a:sym typeface="Century Gothic"/>
            </a:endParaRPr>
          </a:p>
          <a:p>
            <a:pPr indent="-5080" lvl="0" marL="68580" marR="0" rtl="0" algn="l">
              <a:spcBef>
                <a:spcPts val="480"/>
              </a:spcBef>
              <a:buClr>
                <a:schemeClr val="accent1"/>
              </a:buClr>
              <a:buSzPct val="25000"/>
              <a:buFont typeface="Noto Sans Symbols"/>
              <a:buNone/>
            </a:pPr>
            <a:r>
              <a:t/>
            </a:r>
            <a:endParaRPr b="0" i="0" sz="2400" u="none" cap="none" strike="noStrike">
              <a:solidFill>
                <a:schemeClr val="dk2"/>
              </a:solidFill>
              <a:latin typeface="Century Gothic"/>
              <a:ea typeface="Century Gothic"/>
              <a:cs typeface="Century Gothic"/>
              <a:sym typeface="Century Gothic"/>
            </a:endParaRPr>
          </a:p>
        </p:txBody>
      </p:sp>
      <p:pic>
        <p:nvPicPr>
          <p:cNvPr id="405" name="Shape 405"/>
          <p:cNvPicPr preferRelativeResize="0"/>
          <p:nvPr/>
        </p:nvPicPr>
        <p:blipFill>
          <a:blip r:embed="rId4">
            <a:alphaModFix/>
          </a:blip>
          <a:stretch>
            <a:fillRect/>
          </a:stretch>
        </p:blipFill>
        <p:spPr>
          <a:xfrm>
            <a:off x="4685975" y="1361100"/>
            <a:ext cx="3829425" cy="5104600"/>
          </a:xfrm>
          <a:prstGeom prst="rect">
            <a:avLst/>
          </a:prstGeom>
          <a:noFill/>
          <a:ln>
            <a:noFill/>
          </a:ln>
        </p:spPr>
      </p:pic>
      <p:sp>
        <p:nvSpPr>
          <p:cNvPr id="406" name="Shape 406"/>
          <p:cNvSpPr/>
          <p:nvPr/>
        </p:nvSpPr>
        <p:spPr>
          <a:xfrm>
            <a:off x="8515400" y="6347850"/>
            <a:ext cx="330000" cy="313500"/>
          </a:xfrm>
          <a:prstGeom prst="star5">
            <a:avLst>
              <a:gd fmla="val 19098" name="adj"/>
              <a:gd fmla="val 105146" name="hf"/>
              <a:gd fmla="val 110557" name="vf"/>
            </a:avLst>
          </a:prstGeom>
          <a:solidFill>
            <a:srgbClr val="4A86E8"/>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1" name="Shape 411"/>
        <p:cNvGrpSpPr/>
        <p:nvPr/>
      </p:nvGrpSpPr>
      <p:grpSpPr>
        <a:xfrm>
          <a:off x="0" y="0"/>
          <a:ext cx="0" cy="0"/>
          <a:chOff x="0" y="0"/>
          <a:chExt cx="0" cy="0"/>
        </a:xfrm>
      </p:grpSpPr>
      <p:sp>
        <p:nvSpPr>
          <p:cNvPr id="412" name="Shape 412"/>
          <p:cNvSpPr txBox="1"/>
          <p:nvPr>
            <p:ph type="title"/>
          </p:nvPr>
        </p:nvSpPr>
        <p:spPr>
          <a:xfrm>
            <a:off x="1043490" y="1027664"/>
            <a:ext cx="7024744" cy="1143000"/>
          </a:xfrm>
          <a:prstGeom prst="rect">
            <a:avLst/>
          </a:prstGeom>
          <a:noFill/>
          <a:ln>
            <a:noFill/>
          </a:ln>
        </p:spPr>
        <p:txBody>
          <a:bodyPr anchorCtr="0" anchor="b" bIns="45700" lIns="91425" rIns="91425" wrap="square" tIns="45700">
            <a:noAutofit/>
          </a:bodyPr>
          <a:lstStyle/>
          <a:p>
            <a:pPr indent="0" lvl="0" marL="0" marR="0" rtl="0" algn="l">
              <a:spcBef>
                <a:spcPts val="0"/>
              </a:spcBef>
              <a:buClr>
                <a:schemeClr val="dk1"/>
              </a:buClr>
              <a:buSzPct val="25000"/>
              <a:buFont typeface="Century Gothic"/>
              <a:buNone/>
            </a:pPr>
            <a:r>
              <a:rPr b="0" i="0" lang="en-CA" sz="4000" u="none" cap="none" strike="noStrike">
                <a:solidFill>
                  <a:schemeClr val="dk1"/>
                </a:solidFill>
                <a:latin typeface="Century Gothic"/>
                <a:ea typeface="Century Gothic"/>
                <a:cs typeface="Century Gothic"/>
                <a:sym typeface="Century Gothic"/>
              </a:rPr>
              <a:t>Gentle Brain Breaks</a:t>
            </a:r>
          </a:p>
        </p:txBody>
      </p:sp>
      <p:sp>
        <p:nvSpPr>
          <p:cNvPr id="413" name="Shape 413"/>
          <p:cNvSpPr txBox="1"/>
          <p:nvPr>
            <p:ph idx="1" type="body"/>
          </p:nvPr>
        </p:nvSpPr>
        <p:spPr>
          <a:xfrm>
            <a:off x="1043492" y="2323652"/>
            <a:ext cx="6777317" cy="3508977"/>
          </a:xfrm>
          <a:prstGeom prst="rect">
            <a:avLst/>
          </a:prstGeom>
          <a:noFill/>
          <a:ln>
            <a:noFill/>
          </a:ln>
        </p:spPr>
        <p:txBody>
          <a:bodyPr anchorCtr="0" anchor="t" bIns="45700" lIns="91425" rIns="91425" wrap="square" tIns="45700">
            <a:noAutofit/>
          </a:bodyPr>
          <a:lstStyle/>
          <a:p>
            <a:pPr indent="-279400" lvl="0" marL="342900" marR="0" rtl="0" algn="l">
              <a:spcBef>
                <a:spcPts val="0"/>
              </a:spcBef>
              <a:spcAft>
                <a:spcPts val="0"/>
              </a:spcAft>
              <a:buClr>
                <a:schemeClr val="accent1"/>
              </a:buClr>
              <a:buSzPct val="76000"/>
              <a:buFont typeface="Noto Sans Symbols"/>
              <a:buChar char="○"/>
            </a:pPr>
            <a:r>
              <a:rPr b="0" i="0" lang="en-CA" sz="2400" u="none" cap="none" strike="noStrike">
                <a:solidFill>
                  <a:schemeClr val="dk2"/>
                </a:solidFill>
                <a:latin typeface="Century Gothic"/>
                <a:ea typeface="Century Gothic"/>
                <a:cs typeface="Century Gothic"/>
                <a:sym typeface="Century Gothic"/>
              </a:rPr>
              <a:t>Take 5</a:t>
            </a:r>
          </a:p>
          <a:p>
            <a:pPr indent="-279400" lvl="0" marL="342900" marR="0" rtl="0" algn="l">
              <a:spcBef>
                <a:spcPts val="480"/>
              </a:spcBef>
              <a:spcAft>
                <a:spcPts val="0"/>
              </a:spcAft>
              <a:buClr>
                <a:schemeClr val="accent1"/>
              </a:buClr>
              <a:buSzPct val="76000"/>
              <a:buFont typeface="Noto Sans Symbols"/>
              <a:buChar char="○"/>
            </a:pPr>
            <a:r>
              <a:rPr b="0" i="0" lang="en-CA" sz="2400" u="none" cap="none" strike="noStrike">
                <a:solidFill>
                  <a:schemeClr val="dk2"/>
                </a:solidFill>
                <a:latin typeface="Century Gothic"/>
                <a:ea typeface="Century Gothic"/>
                <a:cs typeface="Century Gothic"/>
                <a:sym typeface="Century Gothic"/>
              </a:rPr>
              <a:t>Tone B</a:t>
            </a:r>
            <a:r>
              <a:rPr lang="en-CA"/>
              <a:t>ar</a:t>
            </a:r>
          </a:p>
          <a:p>
            <a:pPr indent="-279400" lvl="0" marL="342900" marR="0" rtl="0" algn="l">
              <a:spcBef>
                <a:spcPts val="480"/>
              </a:spcBef>
              <a:spcAft>
                <a:spcPts val="0"/>
              </a:spcAft>
              <a:buClr>
                <a:schemeClr val="accent1"/>
              </a:buClr>
              <a:buSzPct val="76000"/>
              <a:buFont typeface="Noto Sans Symbols"/>
              <a:buChar char="○"/>
            </a:pPr>
            <a:r>
              <a:rPr lang="en-CA"/>
              <a:t>Mindful Listening</a:t>
            </a:r>
          </a:p>
          <a:p>
            <a:pPr indent="-279400" lvl="0" marL="342900" marR="0" rtl="0" algn="l">
              <a:spcBef>
                <a:spcPts val="480"/>
              </a:spcBef>
              <a:spcAft>
                <a:spcPts val="0"/>
              </a:spcAft>
              <a:buClr>
                <a:schemeClr val="accent1"/>
              </a:buClr>
              <a:buSzPct val="76000"/>
              <a:buFont typeface="Noto Sans Symbols"/>
              <a:buChar char="○"/>
            </a:pPr>
            <a:r>
              <a:rPr lang="en-CA"/>
              <a:t>Mindful Walking</a:t>
            </a:r>
          </a:p>
          <a:p>
            <a:pPr indent="-279400" lvl="0" marL="342900" marR="0" rtl="0" algn="l">
              <a:spcBef>
                <a:spcPts val="480"/>
              </a:spcBef>
              <a:spcAft>
                <a:spcPts val="0"/>
              </a:spcAft>
              <a:buClr>
                <a:schemeClr val="accent1"/>
              </a:buClr>
              <a:buSzPct val="76000"/>
              <a:buFont typeface="Noto Sans Symbols"/>
              <a:buChar char="○"/>
            </a:pPr>
            <a:r>
              <a:rPr b="0" i="0" lang="en-CA" sz="2400" u="none" cap="none" strike="noStrike">
                <a:solidFill>
                  <a:schemeClr val="dk2"/>
                </a:solidFill>
                <a:latin typeface="Century Gothic"/>
                <a:ea typeface="Century Gothic"/>
                <a:cs typeface="Century Gothic"/>
                <a:sym typeface="Century Gothic"/>
              </a:rPr>
              <a:t>Mindful Eating</a:t>
            </a:r>
          </a:p>
          <a:p>
            <a:pPr indent="-279400" lvl="0" marL="342900" marR="0" rtl="0" algn="l">
              <a:spcBef>
                <a:spcPts val="480"/>
              </a:spcBef>
              <a:buClr>
                <a:schemeClr val="accent1"/>
              </a:buClr>
              <a:buSzPct val="76000"/>
              <a:buFont typeface="Noto Sans Symbols"/>
              <a:buNone/>
            </a:pPr>
            <a:r>
              <a:t/>
            </a:r>
            <a:endParaRPr b="0" i="0" sz="2400" u="none" cap="none" strike="noStrike">
              <a:solidFill>
                <a:schemeClr val="dk2"/>
              </a:solidFill>
              <a:latin typeface="Century Gothic"/>
              <a:ea typeface="Century Gothic"/>
              <a:cs typeface="Century Gothic"/>
              <a:sym typeface="Century Gothic"/>
            </a:endParaRPr>
          </a:p>
        </p:txBody>
      </p:sp>
      <p:pic>
        <p:nvPicPr>
          <p:cNvPr id="414" name="Shape 414"/>
          <p:cNvPicPr preferRelativeResize="0"/>
          <p:nvPr/>
        </p:nvPicPr>
        <p:blipFill rotWithShape="1">
          <a:blip r:embed="rId3">
            <a:alphaModFix/>
          </a:blip>
          <a:srcRect b="0" l="0" r="0" t="0"/>
          <a:stretch/>
        </p:blipFill>
        <p:spPr>
          <a:xfrm>
            <a:off x="4427984" y="4149080"/>
            <a:ext cx="4283419" cy="1942331"/>
          </a:xfrm>
          <a:prstGeom prst="rect">
            <a:avLst/>
          </a:prstGeom>
          <a:noFill/>
          <a:ln>
            <a:noFill/>
          </a:ln>
        </p:spPr>
      </p:pic>
      <p:sp>
        <p:nvSpPr>
          <p:cNvPr id="415" name="Shape 415"/>
          <p:cNvSpPr/>
          <p:nvPr/>
        </p:nvSpPr>
        <p:spPr>
          <a:xfrm rot="10800000">
            <a:off x="8545625" y="6346894"/>
            <a:ext cx="362700" cy="392400"/>
          </a:xfrm>
          <a:prstGeom prst="triangle">
            <a:avLst>
              <a:gd fmla="val 50000" name="adj"/>
            </a:avLst>
          </a:prstGeom>
          <a:solidFill>
            <a:srgbClr val="4A86E8"/>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0" name="Shape 420"/>
        <p:cNvGrpSpPr/>
        <p:nvPr/>
      </p:nvGrpSpPr>
      <p:grpSpPr>
        <a:xfrm>
          <a:off x="0" y="0"/>
          <a:ext cx="0" cy="0"/>
          <a:chOff x="0" y="0"/>
          <a:chExt cx="0" cy="0"/>
        </a:xfrm>
      </p:grpSpPr>
      <p:sp>
        <p:nvSpPr>
          <p:cNvPr id="421" name="Shape 421"/>
          <p:cNvSpPr txBox="1"/>
          <p:nvPr>
            <p:ph type="title"/>
          </p:nvPr>
        </p:nvSpPr>
        <p:spPr>
          <a:xfrm>
            <a:off x="1043490" y="1027664"/>
            <a:ext cx="7024744" cy="1143000"/>
          </a:xfrm>
          <a:prstGeom prst="rect">
            <a:avLst/>
          </a:prstGeom>
          <a:noFill/>
          <a:ln>
            <a:noFill/>
          </a:ln>
        </p:spPr>
        <p:txBody>
          <a:bodyPr anchorCtr="0" anchor="b" bIns="45700" lIns="91425" rIns="91425" wrap="square" tIns="45700">
            <a:noAutofit/>
          </a:bodyPr>
          <a:lstStyle/>
          <a:p>
            <a:pPr indent="0" lvl="0" marL="0" marR="0" rtl="0" algn="l">
              <a:spcBef>
                <a:spcPts val="0"/>
              </a:spcBef>
              <a:buClr>
                <a:schemeClr val="dk1"/>
              </a:buClr>
              <a:buSzPct val="25000"/>
              <a:buFont typeface="Century Gothic"/>
              <a:buNone/>
            </a:pPr>
            <a:r>
              <a:rPr b="0" i="0" lang="en-CA" sz="4000" u="none" cap="none" strike="noStrike">
                <a:solidFill>
                  <a:schemeClr val="dk1"/>
                </a:solidFill>
                <a:latin typeface="Century Gothic"/>
                <a:ea typeface="Century Gothic"/>
                <a:cs typeface="Century Gothic"/>
                <a:sym typeface="Century Gothic"/>
              </a:rPr>
              <a:t>Classroom Environments</a:t>
            </a:r>
          </a:p>
        </p:txBody>
      </p:sp>
      <p:sp>
        <p:nvSpPr>
          <p:cNvPr id="422" name="Shape 422"/>
          <p:cNvSpPr txBox="1"/>
          <p:nvPr>
            <p:ph idx="1" type="body"/>
          </p:nvPr>
        </p:nvSpPr>
        <p:spPr>
          <a:xfrm>
            <a:off x="1043492" y="2323652"/>
            <a:ext cx="6777317" cy="3508977"/>
          </a:xfrm>
          <a:prstGeom prst="rect">
            <a:avLst/>
          </a:prstGeom>
          <a:noFill/>
          <a:ln>
            <a:noFill/>
          </a:ln>
        </p:spPr>
        <p:txBody>
          <a:bodyPr anchorCtr="0" anchor="t" bIns="45700" lIns="91425" rIns="91425" wrap="square" tIns="45700">
            <a:noAutofit/>
          </a:bodyPr>
          <a:lstStyle/>
          <a:p>
            <a:pPr indent="-279400" lvl="0" marL="342900" marR="0" rtl="0" algn="l">
              <a:spcBef>
                <a:spcPts val="0"/>
              </a:spcBef>
              <a:spcAft>
                <a:spcPts val="0"/>
              </a:spcAft>
              <a:buClr>
                <a:schemeClr val="accent1"/>
              </a:buClr>
              <a:buSzPct val="76000"/>
              <a:buFont typeface="Noto Sans Symbols"/>
              <a:buChar char="○"/>
            </a:pPr>
            <a:r>
              <a:rPr b="0" i="0" lang="en-CA" sz="4000" u="none" cap="none" strike="noStrike">
                <a:solidFill>
                  <a:schemeClr val="dk2"/>
                </a:solidFill>
                <a:latin typeface="Century Gothic"/>
                <a:ea typeface="Century Gothic"/>
                <a:cs typeface="Century Gothic"/>
                <a:sym typeface="Century Gothic"/>
              </a:rPr>
              <a:t>Visual</a:t>
            </a:r>
          </a:p>
          <a:p>
            <a:pPr indent="-279400" lvl="0" marL="342900" marR="0" rtl="0" algn="l">
              <a:spcBef>
                <a:spcPts val="800"/>
              </a:spcBef>
              <a:spcAft>
                <a:spcPts val="0"/>
              </a:spcAft>
              <a:buClr>
                <a:schemeClr val="accent1"/>
              </a:buClr>
              <a:buSzPct val="76000"/>
              <a:buFont typeface="Noto Sans Symbols"/>
              <a:buChar char="○"/>
            </a:pPr>
            <a:r>
              <a:rPr b="0" i="0" lang="en-CA" sz="4000" u="none" cap="none" strike="noStrike">
                <a:solidFill>
                  <a:schemeClr val="dk2"/>
                </a:solidFill>
                <a:latin typeface="Century Gothic"/>
                <a:ea typeface="Century Gothic"/>
                <a:cs typeface="Century Gothic"/>
                <a:sym typeface="Century Gothic"/>
              </a:rPr>
              <a:t>Auditory</a:t>
            </a:r>
          </a:p>
          <a:p>
            <a:pPr indent="-279400" lvl="0" marL="342900" marR="0" rtl="0" algn="l">
              <a:spcBef>
                <a:spcPts val="800"/>
              </a:spcBef>
              <a:buClr>
                <a:schemeClr val="accent1"/>
              </a:buClr>
              <a:buSzPct val="76000"/>
              <a:buFont typeface="Noto Sans Symbols"/>
              <a:buChar char="○"/>
            </a:pPr>
            <a:r>
              <a:rPr b="0" i="0" lang="en-CA" sz="4000" u="none" cap="none" strike="noStrike">
                <a:solidFill>
                  <a:schemeClr val="dk2"/>
                </a:solidFill>
                <a:latin typeface="Century Gothic"/>
                <a:ea typeface="Century Gothic"/>
                <a:cs typeface="Century Gothic"/>
                <a:sym typeface="Century Gothic"/>
              </a:rPr>
              <a:t>Physical</a:t>
            </a:r>
          </a:p>
        </p:txBody>
      </p:sp>
      <p:pic>
        <p:nvPicPr>
          <p:cNvPr id="423" name="Shape 423"/>
          <p:cNvPicPr preferRelativeResize="0"/>
          <p:nvPr/>
        </p:nvPicPr>
        <p:blipFill rotWithShape="1">
          <a:blip r:embed="rId3">
            <a:alphaModFix/>
          </a:blip>
          <a:srcRect b="0" l="0" r="0" t="0"/>
          <a:stretch/>
        </p:blipFill>
        <p:spPr>
          <a:xfrm>
            <a:off x="4283968" y="2852936"/>
            <a:ext cx="3570889" cy="2376264"/>
          </a:xfrm>
          <a:prstGeom prst="rect">
            <a:avLst/>
          </a:prstGeom>
          <a:noFill/>
          <a:ln>
            <a:noFill/>
          </a:ln>
        </p:spPr>
      </p:pic>
      <p:sp>
        <p:nvSpPr>
          <p:cNvPr id="424" name="Shape 424"/>
          <p:cNvSpPr/>
          <p:nvPr/>
        </p:nvSpPr>
        <p:spPr>
          <a:xfrm rot="10800000">
            <a:off x="8545625" y="6346894"/>
            <a:ext cx="362700" cy="392400"/>
          </a:xfrm>
          <a:prstGeom prst="triangle">
            <a:avLst>
              <a:gd fmla="val 50000" name="adj"/>
            </a:avLst>
          </a:prstGeom>
          <a:solidFill>
            <a:srgbClr val="4A86E8"/>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8" name="Shape 268"/>
        <p:cNvGrpSpPr/>
        <p:nvPr/>
      </p:nvGrpSpPr>
      <p:grpSpPr>
        <a:xfrm>
          <a:off x="0" y="0"/>
          <a:ext cx="0" cy="0"/>
          <a:chOff x="0" y="0"/>
          <a:chExt cx="0" cy="0"/>
        </a:xfrm>
      </p:grpSpPr>
      <p:sp>
        <p:nvSpPr>
          <p:cNvPr id="269" name="Shape 269"/>
          <p:cNvSpPr txBox="1"/>
          <p:nvPr>
            <p:ph type="title"/>
          </p:nvPr>
        </p:nvSpPr>
        <p:spPr>
          <a:xfrm>
            <a:off x="1043490" y="1027664"/>
            <a:ext cx="7024800" cy="1143000"/>
          </a:xfrm>
          <a:prstGeom prst="rect">
            <a:avLst/>
          </a:prstGeom>
          <a:noFill/>
          <a:ln>
            <a:noFill/>
          </a:ln>
        </p:spPr>
        <p:txBody>
          <a:bodyPr anchorCtr="0" anchor="b" bIns="45700" lIns="91425" rIns="91425" wrap="square" tIns="45700">
            <a:noAutofit/>
          </a:bodyPr>
          <a:lstStyle/>
          <a:p>
            <a:pPr indent="0" lvl="0" marL="0" marR="0" rtl="0" algn="l">
              <a:spcBef>
                <a:spcPts val="0"/>
              </a:spcBef>
              <a:buClr>
                <a:schemeClr val="dk1"/>
              </a:buClr>
              <a:buSzPct val="25000"/>
              <a:buFont typeface="Century Gothic"/>
              <a:buNone/>
            </a:pPr>
            <a:r>
              <a:rPr b="0" i="0" lang="en-CA" sz="3600" u="none" cap="none" strike="noStrike">
                <a:solidFill>
                  <a:schemeClr val="dk1"/>
                </a:solidFill>
                <a:latin typeface="Century Gothic"/>
                <a:ea typeface="Century Gothic"/>
                <a:cs typeface="Century Gothic"/>
                <a:sym typeface="Century Gothic"/>
              </a:rPr>
              <a:t>Building </a:t>
            </a:r>
            <a:br>
              <a:rPr b="0" i="0" lang="en-CA" sz="3600" u="none" cap="none" strike="noStrike">
                <a:solidFill>
                  <a:schemeClr val="dk1"/>
                </a:solidFill>
                <a:latin typeface="Century Gothic"/>
                <a:ea typeface="Century Gothic"/>
                <a:cs typeface="Century Gothic"/>
                <a:sym typeface="Century Gothic"/>
              </a:rPr>
            </a:br>
            <a:r>
              <a:rPr b="0" i="0" lang="en-CA" sz="3600" u="none" cap="none" strike="noStrike">
                <a:solidFill>
                  <a:schemeClr val="dk1"/>
                </a:solidFill>
                <a:latin typeface="Century Gothic"/>
                <a:ea typeface="Century Gothic"/>
                <a:cs typeface="Century Gothic"/>
                <a:sym typeface="Century Gothic"/>
              </a:rPr>
              <a:t>Bridges</a:t>
            </a:r>
          </a:p>
        </p:txBody>
      </p:sp>
      <p:sp>
        <p:nvSpPr>
          <p:cNvPr id="270" name="Shape 270"/>
          <p:cNvSpPr txBox="1"/>
          <p:nvPr>
            <p:ph idx="1" type="body"/>
          </p:nvPr>
        </p:nvSpPr>
        <p:spPr>
          <a:xfrm>
            <a:off x="1043492" y="2323652"/>
            <a:ext cx="6777300" cy="3509100"/>
          </a:xfrm>
          <a:prstGeom prst="rect">
            <a:avLst/>
          </a:prstGeom>
          <a:noFill/>
          <a:ln>
            <a:noFill/>
          </a:ln>
        </p:spPr>
        <p:txBody>
          <a:bodyPr anchorCtr="0" anchor="t" bIns="45700" lIns="91425" rIns="91425" wrap="square" tIns="45700">
            <a:noAutofit/>
          </a:bodyPr>
          <a:lstStyle/>
          <a:p>
            <a:pPr indent="-285750" lvl="0" marL="285750" marR="0" rtl="0" algn="l">
              <a:spcBef>
                <a:spcPts val="0"/>
              </a:spcBef>
              <a:spcAft>
                <a:spcPts val="0"/>
              </a:spcAft>
              <a:buClr>
                <a:schemeClr val="accent1"/>
              </a:buClr>
              <a:buSzPct val="76000"/>
              <a:buFont typeface="Arial"/>
              <a:buChar char="•"/>
            </a:pPr>
            <a:r>
              <a:rPr b="0" i="0" lang="en-CA" sz="2400" u="none" cap="none" strike="noStrike">
                <a:solidFill>
                  <a:schemeClr val="dk2"/>
                </a:solidFill>
                <a:latin typeface="Century Gothic"/>
                <a:ea typeface="Century Gothic"/>
                <a:cs typeface="Century Gothic"/>
                <a:sym typeface="Century Gothic"/>
              </a:rPr>
              <a:t>Between Student Support Services and Classroom Teachers</a:t>
            </a:r>
          </a:p>
          <a:p>
            <a:pPr indent="-285750" lvl="0" marL="285750" marR="0" rtl="0" algn="l">
              <a:spcBef>
                <a:spcPts val="480"/>
              </a:spcBef>
              <a:spcAft>
                <a:spcPts val="0"/>
              </a:spcAft>
              <a:buClr>
                <a:schemeClr val="accent1"/>
              </a:buClr>
              <a:buSzPct val="76000"/>
              <a:buFont typeface="Arial"/>
              <a:buChar char="•"/>
            </a:pPr>
            <a:r>
              <a:rPr b="0" i="0" lang="en-CA" sz="2400" u="none" cap="none" strike="noStrike">
                <a:solidFill>
                  <a:schemeClr val="dk2"/>
                </a:solidFill>
                <a:latin typeface="Century Gothic"/>
                <a:ea typeface="Century Gothic"/>
                <a:cs typeface="Century Gothic"/>
                <a:sym typeface="Century Gothic"/>
              </a:rPr>
              <a:t>Between Research and Practice</a:t>
            </a:r>
          </a:p>
          <a:p>
            <a:pPr indent="-285750" lvl="0" marL="285750" marR="0" rtl="0" algn="l">
              <a:spcBef>
                <a:spcPts val="480"/>
              </a:spcBef>
              <a:buClr>
                <a:schemeClr val="accent1"/>
              </a:buClr>
              <a:buSzPct val="76000"/>
              <a:buFont typeface="Arial"/>
              <a:buChar char="•"/>
            </a:pPr>
            <a:r>
              <a:rPr b="0" i="0" lang="en-CA" sz="2400" u="none" cap="none" strike="noStrike">
                <a:solidFill>
                  <a:schemeClr val="dk2"/>
                </a:solidFill>
                <a:latin typeface="Century Gothic"/>
                <a:ea typeface="Century Gothic"/>
                <a:cs typeface="Century Gothic"/>
                <a:sym typeface="Century Gothic"/>
              </a:rPr>
              <a:t>Between Teachers</a:t>
            </a:r>
          </a:p>
        </p:txBody>
      </p:sp>
      <p:pic>
        <p:nvPicPr>
          <p:cNvPr id="271" name="Shape 271"/>
          <p:cNvPicPr preferRelativeResize="0"/>
          <p:nvPr/>
        </p:nvPicPr>
        <p:blipFill rotWithShape="1">
          <a:blip r:embed="rId3">
            <a:alphaModFix/>
          </a:blip>
          <a:srcRect b="0" l="0" r="0" t="0"/>
          <a:stretch/>
        </p:blipFill>
        <p:spPr>
          <a:xfrm>
            <a:off x="2483768" y="4197017"/>
            <a:ext cx="3888300" cy="21501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9" name="Shape 429"/>
        <p:cNvGrpSpPr/>
        <p:nvPr/>
      </p:nvGrpSpPr>
      <p:grpSpPr>
        <a:xfrm>
          <a:off x="0" y="0"/>
          <a:ext cx="0" cy="0"/>
          <a:chOff x="0" y="0"/>
          <a:chExt cx="0" cy="0"/>
        </a:xfrm>
      </p:grpSpPr>
      <p:sp>
        <p:nvSpPr>
          <p:cNvPr id="430" name="Shape 430"/>
          <p:cNvSpPr txBox="1"/>
          <p:nvPr>
            <p:ph type="title"/>
          </p:nvPr>
        </p:nvSpPr>
        <p:spPr>
          <a:xfrm>
            <a:off x="827584" y="620688"/>
            <a:ext cx="7024744" cy="1143000"/>
          </a:xfrm>
          <a:prstGeom prst="rect">
            <a:avLst/>
          </a:prstGeom>
          <a:noFill/>
          <a:ln>
            <a:noFill/>
          </a:ln>
        </p:spPr>
        <p:txBody>
          <a:bodyPr anchorCtr="0" anchor="b" bIns="45700" lIns="91425" rIns="91425" wrap="square" tIns="45700">
            <a:noAutofit/>
          </a:bodyPr>
          <a:lstStyle/>
          <a:p>
            <a:pPr indent="0" lvl="0" marL="0" marR="0" rtl="0" algn="l">
              <a:spcBef>
                <a:spcPts val="0"/>
              </a:spcBef>
              <a:buClr>
                <a:schemeClr val="dk1"/>
              </a:buClr>
              <a:buSzPct val="25000"/>
              <a:buFont typeface="Century Gothic"/>
              <a:buNone/>
            </a:pPr>
            <a:r>
              <a:rPr b="0" i="0" lang="en-CA" sz="4000" u="none" cap="none" strike="noStrike">
                <a:solidFill>
                  <a:schemeClr val="dk1"/>
                </a:solidFill>
                <a:latin typeface="Century Gothic"/>
                <a:ea typeface="Century Gothic"/>
                <a:cs typeface="Century Gothic"/>
                <a:sym typeface="Century Gothic"/>
              </a:rPr>
              <a:t>Less Busy Displays</a:t>
            </a:r>
          </a:p>
        </p:txBody>
      </p:sp>
      <p:sp>
        <p:nvSpPr>
          <p:cNvPr id="431" name="Shape 431"/>
          <p:cNvSpPr txBox="1"/>
          <p:nvPr>
            <p:ph idx="1" type="body"/>
          </p:nvPr>
        </p:nvSpPr>
        <p:spPr>
          <a:xfrm>
            <a:off x="755576" y="1844824"/>
            <a:ext cx="6777317" cy="3508977"/>
          </a:xfrm>
          <a:prstGeom prst="rect">
            <a:avLst/>
          </a:prstGeom>
          <a:noFill/>
          <a:ln>
            <a:noFill/>
          </a:ln>
        </p:spPr>
        <p:txBody>
          <a:bodyPr anchorCtr="0" anchor="t" bIns="45700" lIns="91425" rIns="91425" wrap="square" tIns="45700">
            <a:noAutofit/>
          </a:bodyPr>
          <a:lstStyle/>
          <a:p>
            <a:pPr indent="-279400" lvl="0" marL="342900" marR="0" rtl="0" algn="l">
              <a:spcBef>
                <a:spcPts val="0"/>
              </a:spcBef>
              <a:spcAft>
                <a:spcPts val="0"/>
              </a:spcAft>
              <a:buClr>
                <a:schemeClr val="accent1"/>
              </a:buClr>
              <a:buSzPct val="76000"/>
              <a:buFont typeface="Noto Sans Symbols"/>
              <a:buChar char="○"/>
            </a:pPr>
            <a:r>
              <a:rPr b="0" i="0" lang="en-CA" sz="2400" u="none" cap="none" strike="noStrike">
                <a:solidFill>
                  <a:schemeClr val="dk2"/>
                </a:solidFill>
                <a:latin typeface="Century Gothic"/>
                <a:ea typeface="Century Gothic"/>
                <a:cs typeface="Century Gothic"/>
                <a:sym typeface="Century Gothic"/>
              </a:rPr>
              <a:t>Keep displays simple</a:t>
            </a:r>
          </a:p>
          <a:p>
            <a:pPr indent="-279400" lvl="0" marL="342900" marR="0" rtl="0" algn="l">
              <a:spcBef>
                <a:spcPts val="480"/>
              </a:spcBef>
              <a:spcAft>
                <a:spcPts val="0"/>
              </a:spcAft>
              <a:buClr>
                <a:schemeClr val="accent1"/>
              </a:buClr>
              <a:buSzPct val="76000"/>
              <a:buFont typeface="Noto Sans Symbols"/>
              <a:buChar char="○"/>
            </a:pPr>
            <a:r>
              <a:rPr b="0" i="0" lang="en-CA" sz="2400" u="none" cap="none" strike="noStrike">
                <a:solidFill>
                  <a:schemeClr val="dk2"/>
                </a:solidFill>
                <a:latin typeface="Century Gothic"/>
                <a:ea typeface="Century Gothic"/>
                <a:cs typeface="Century Gothic"/>
                <a:sym typeface="Century Gothic"/>
              </a:rPr>
              <a:t>Keep displays at the back of the classroom or hall</a:t>
            </a:r>
          </a:p>
          <a:p>
            <a:pPr indent="-279400" lvl="0" marL="342900" marR="0" rtl="0" algn="l">
              <a:spcBef>
                <a:spcPts val="480"/>
              </a:spcBef>
              <a:spcAft>
                <a:spcPts val="0"/>
              </a:spcAft>
              <a:buClr>
                <a:schemeClr val="accent1"/>
              </a:buClr>
              <a:buSzPct val="76000"/>
              <a:buFont typeface="Noto Sans Symbols"/>
              <a:buChar char="○"/>
            </a:pPr>
            <a:r>
              <a:rPr b="0" i="0" lang="en-CA" sz="2400" u="none" cap="none" strike="noStrike">
                <a:solidFill>
                  <a:schemeClr val="dk2"/>
                </a:solidFill>
                <a:latin typeface="Century Gothic"/>
                <a:ea typeface="Century Gothic"/>
                <a:cs typeface="Century Gothic"/>
                <a:sym typeface="Century Gothic"/>
              </a:rPr>
              <a:t>When material</a:t>
            </a:r>
            <a:r>
              <a:rPr lang="en-CA"/>
              <a:t>s </a:t>
            </a:r>
            <a:r>
              <a:rPr b="0" i="0" lang="en-CA" sz="2400" u="none" cap="none" strike="noStrike">
                <a:solidFill>
                  <a:schemeClr val="dk2"/>
                </a:solidFill>
                <a:latin typeface="Century Gothic"/>
                <a:ea typeface="Century Gothic"/>
                <a:cs typeface="Century Gothic"/>
                <a:sym typeface="Century Gothic"/>
              </a:rPr>
              <a:t>are not use, put them out of sight</a:t>
            </a:r>
          </a:p>
          <a:p>
            <a:pPr indent="-279400" lvl="0" marL="342900" marR="0" rtl="0" algn="l">
              <a:spcBef>
                <a:spcPts val="480"/>
              </a:spcBef>
              <a:spcAft>
                <a:spcPts val="0"/>
              </a:spcAft>
              <a:buClr>
                <a:schemeClr val="accent1"/>
              </a:buClr>
              <a:buSzPct val="76000"/>
              <a:buFont typeface="Noto Sans Symbols"/>
              <a:buChar char="○"/>
            </a:pPr>
            <a:r>
              <a:rPr b="0" i="0" lang="en-CA" sz="2400" u="none" cap="none" strike="noStrike">
                <a:solidFill>
                  <a:schemeClr val="dk2"/>
                </a:solidFill>
                <a:latin typeface="Century Gothic"/>
                <a:ea typeface="Century Gothic"/>
                <a:cs typeface="Century Gothic"/>
                <a:sym typeface="Century Gothic"/>
              </a:rPr>
              <a:t>Focuses students’ attention on what is important</a:t>
            </a:r>
          </a:p>
          <a:p>
            <a:pPr indent="-279400" lvl="0" marL="342900" marR="0" rtl="0" algn="l">
              <a:spcBef>
                <a:spcPts val="480"/>
              </a:spcBef>
              <a:buClr>
                <a:schemeClr val="accent1"/>
              </a:buClr>
              <a:buSzPct val="76000"/>
              <a:buFont typeface="Noto Sans Symbols"/>
              <a:buNone/>
            </a:pPr>
            <a:r>
              <a:t/>
            </a:r>
            <a:endParaRPr b="0" i="0" sz="2400" u="none" cap="none" strike="noStrike">
              <a:solidFill>
                <a:schemeClr val="dk2"/>
              </a:solidFill>
              <a:latin typeface="Century Gothic"/>
              <a:ea typeface="Century Gothic"/>
              <a:cs typeface="Century Gothic"/>
              <a:sym typeface="Century Gothic"/>
            </a:endParaRPr>
          </a:p>
        </p:txBody>
      </p:sp>
      <p:pic>
        <p:nvPicPr>
          <p:cNvPr id="432" name="Shape 432"/>
          <p:cNvPicPr preferRelativeResize="0"/>
          <p:nvPr/>
        </p:nvPicPr>
        <p:blipFill rotWithShape="1">
          <a:blip r:embed="rId3">
            <a:alphaModFix/>
          </a:blip>
          <a:srcRect b="0" l="0" r="0" t="0"/>
          <a:stretch/>
        </p:blipFill>
        <p:spPr>
          <a:xfrm>
            <a:off x="3203848" y="4509120"/>
            <a:ext cx="2438400" cy="1828800"/>
          </a:xfrm>
          <a:prstGeom prst="rect">
            <a:avLst/>
          </a:prstGeom>
          <a:noFill/>
          <a:ln>
            <a:noFill/>
          </a:ln>
        </p:spPr>
      </p:pic>
      <p:sp>
        <p:nvSpPr>
          <p:cNvPr id="433" name="Shape 433"/>
          <p:cNvSpPr txBox="1"/>
          <p:nvPr/>
        </p:nvSpPr>
        <p:spPr>
          <a:xfrm>
            <a:off x="8305800" y="-914400"/>
            <a:ext cx="3000000" cy="3000000"/>
          </a:xfrm>
          <a:prstGeom prst="rect">
            <a:avLst/>
          </a:prstGeom>
          <a:noFill/>
          <a:ln>
            <a:noFill/>
          </a:ln>
        </p:spPr>
        <p:txBody>
          <a:bodyPr anchorCtr="0" anchor="ctr" bIns="91425" lIns="91425" rIns="91425" wrap="square" tIns="91425">
            <a:noAutofit/>
          </a:bodyPr>
          <a:lstStyle/>
          <a:p>
            <a:pPr lvl="0" rtl="0">
              <a:spcBef>
                <a:spcPts val="0"/>
              </a:spcBef>
              <a:buNone/>
            </a:pPr>
            <a:r>
              <a:t/>
            </a:r>
            <a:endParaRPr/>
          </a:p>
        </p:txBody>
      </p:sp>
      <p:sp>
        <p:nvSpPr>
          <p:cNvPr id="434" name="Shape 434"/>
          <p:cNvSpPr/>
          <p:nvPr/>
        </p:nvSpPr>
        <p:spPr>
          <a:xfrm rot="10800000">
            <a:off x="8545625" y="6346894"/>
            <a:ext cx="362700" cy="392400"/>
          </a:xfrm>
          <a:prstGeom prst="triangle">
            <a:avLst>
              <a:gd fmla="val 50000" name="adj"/>
            </a:avLst>
          </a:prstGeom>
          <a:solidFill>
            <a:srgbClr val="4A86E8"/>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9" name="Shape 439"/>
        <p:cNvGrpSpPr/>
        <p:nvPr/>
      </p:nvGrpSpPr>
      <p:grpSpPr>
        <a:xfrm>
          <a:off x="0" y="0"/>
          <a:ext cx="0" cy="0"/>
          <a:chOff x="0" y="0"/>
          <a:chExt cx="0" cy="0"/>
        </a:xfrm>
      </p:grpSpPr>
      <p:sp>
        <p:nvSpPr>
          <p:cNvPr id="440" name="Shape 440"/>
          <p:cNvSpPr txBox="1"/>
          <p:nvPr>
            <p:ph type="title"/>
          </p:nvPr>
        </p:nvSpPr>
        <p:spPr>
          <a:xfrm>
            <a:off x="1043490" y="1027664"/>
            <a:ext cx="7024744" cy="1143000"/>
          </a:xfrm>
          <a:prstGeom prst="rect">
            <a:avLst/>
          </a:prstGeom>
          <a:noFill/>
          <a:ln>
            <a:noFill/>
          </a:ln>
        </p:spPr>
        <p:txBody>
          <a:bodyPr anchorCtr="0" anchor="b" bIns="45700" lIns="91425" rIns="91425" wrap="square" tIns="45700">
            <a:noAutofit/>
          </a:bodyPr>
          <a:lstStyle/>
          <a:p>
            <a:pPr indent="0" lvl="0" marL="0" marR="0" rtl="0" algn="l">
              <a:spcBef>
                <a:spcPts val="0"/>
              </a:spcBef>
              <a:buClr>
                <a:schemeClr val="dk1"/>
              </a:buClr>
              <a:buSzPct val="25000"/>
              <a:buFont typeface="Century Gothic"/>
              <a:buNone/>
            </a:pPr>
            <a:r>
              <a:rPr b="0" i="0" lang="en-CA" sz="4000" u="none" cap="none" strike="noStrike">
                <a:solidFill>
                  <a:schemeClr val="dk1"/>
                </a:solidFill>
                <a:latin typeface="Century Gothic"/>
                <a:ea typeface="Century Gothic"/>
                <a:cs typeface="Century Gothic"/>
                <a:sym typeface="Century Gothic"/>
              </a:rPr>
              <a:t>Headphones</a:t>
            </a:r>
          </a:p>
        </p:txBody>
      </p:sp>
      <p:sp>
        <p:nvSpPr>
          <p:cNvPr id="441" name="Shape 441"/>
          <p:cNvSpPr txBox="1"/>
          <p:nvPr>
            <p:ph idx="1" type="body"/>
          </p:nvPr>
        </p:nvSpPr>
        <p:spPr>
          <a:xfrm>
            <a:off x="1043492" y="2323652"/>
            <a:ext cx="6777317" cy="3508977"/>
          </a:xfrm>
          <a:prstGeom prst="rect">
            <a:avLst/>
          </a:prstGeom>
          <a:noFill/>
          <a:ln>
            <a:noFill/>
          </a:ln>
        </p:spPr>
        <p:txBody>
          <a:bodyPr anchorCtr="0" anchor="t" bIns="45700" lIns="91425" rIns="91425" wrap="square" tIns="45700">
            <a:noAutofit/>
          </a:bodyPr>
          <a:lstStyle/>
          <a:p>
            <a:pPr indent="-279400" lvl="0" marL="342900" marR="0" rtl="0" algn="l">
              <a:spcBef>
                <a:spcPts val="0"/>
              </a:spcBef>
              <a:spcAft>
                <a:spcPts val="0"/>
              </a:spcAft>
              <a:buClr>
                <a:schemeClr val="accent1"/>
              </a:buClr>
              <a:buSzPct val="76000"/>
              <a:buFont typeface="Noto Sans Symbols"/>
              <a:buChar char="○"/>
            </a:pPr>
            <a:r>
              <a:rPr b="0" i="0" lang="en-CA" sz="2400" u="none" cap="none" strike="noStrike">
                <a:solidFill>
                  <a:schemeClr val="dk2"/>
                </a:solidFill>
                <a:latin typeface="Century Gothic"/>
                <a:ea typeface="Century Gothic"/>
                <a:cs typeface="Century Gothic"/>
                <a:sym typeface="Century Gothic"/>
              </a:rPr>
              <a:t>Offer them to all students</a:t>
            </a:r>
          </a:p>
          <a:p>
            <a:pPr indent="-279400" lvl="0" marL="342900" marR="0" rtl="0" algn="l">
              <a:spcBef>
                <a:spcPts val="480"/>
              </a:spcBef>
              <a:spcAft>
                <a:spcPts val="0"/>
              </a:spcAft>
              <a:buClr>
                <a:schemeClr val="accent1"/>
              </a:buClr>
              <a:buSzPct val="76000"/>
              <a:buFont typeface="Noto Sans Symbols"/>
              <a:buChar char="○"/>
            </a:pPr>
            <a:r>
              <a:rPr b="0" i="0" lang="en-CA" sz="2400" u="none" cap="none" strike="noStrike">
                <a:solidFill>
                  <a:schemeClr val="dk2"/>
                </a:solidFill>
                <a:latin typeface="Century Gothic"/>
                <a:ea typeface="Century Gothic"/>
                <a:cs typeface="Century Gothic"/>
                <a:sym typeface="Century Gothic"/>
              </a:rPr>
              <a:t>Noise cancelling or headset with calming music</a:t>
            </a:r>
          </a:p>
          <a:p>
            <a:pPr indent="-279400" lvl="0" marL="342900" marR="0" rtl="0" algn="l">
              <a:spcBef>
                <a:spcPts val="480"/>
              </a:spcBef>
              <a:buClr>
                <a:schemeClr val="accent1"/>
              </a:buClr>
              <a:buSzPct val="76000"/>
              <a:buFont typeface="Noto Sans Symbols"/>
              <a:buNone/>
            </a:pPr>
            <a:r>
              <a:t/>
            </a:r>
            <a:endParaRPr b="0" i="0" sz="2400" u="none" cap="none" strike="noStrike">
              <a:solidFill>
                <a:schemeClr val="dk2"/>
              </a:solidFill>
              <a:latin typeface="Century Gothic"/>
              <a:ea typeface="Century Gothic"/>
              <a:cs typeface="Century Gothic"/>
              <a:sym typeface="Century Gothic"/>
            </a:endParaRPr>
          </a:p>
        </p:txBody>
      </p:sp>
      <p:pic>
        <p:nvPicPr>
          <p:cNvPr id="442" name="Shape 442"/>
          <p:cNvPicPr preferRelativeResize="0"/>
          <p:nvPr/>
        </p:nvPicPr>
        <p:blipFill rotWithShape="1">
          <a:blip r:embed="rId3">
            <a:alphaModFix/>
          </a:blip>
          <a:srcRect b="0" l="0" r="0" t="0"/>
          <a:stretch/>
        </p:blipFill>
        <p:spPr>
          <a:xfrm>
            <a:off x="3347864" y="3991953"/>
            <a:ext cx="2143125" cy="2143125"/>
          </a:xfrm>
          <a:prstGeom prst="rect">
            <a:avLst/>
          </a:prstGeom>
          <a:noFill/>
          <a:ln>
            <a:noFill/>
          </a:ln>
        </p:spPr>
      </p:pic>
      <p:sp>
        <p:nvSpPr>
          <p:cNvPr id="443" name="Shape 443"/>
          <p:cNvSpPr txBox="1"/>
          <p:nvPr/>
        </p:nvSpPr>
        <p:spPr>
          <a:xfrm>
            <a:off x="8220625" y="372475"/>
            <a:ext cx="435000" cy="167400"/>
          </a:xfrm>
          <a:prstGeom prst="rect">
            <a:avLst/>
          </a:prstGeom>
          <a:noFill/>
          <a:ln>
            <a:noFill/>
          </a:ln>
        </p:spPr>
        <p:txBody>
          <a:bodyPr anchorCtr="0" anchor="t" bIns="91425" lIns="91425" rIns="91425" wrap="square" tIns="91425">
            <a:noAutofit/>
          </a:bodyPr>
          <a:lstStyle/>
          <a:p>
            <a:pPr lvl="0">
              <a:spcBef>
                <a:spcPts val="0"/>
              </a:spcBef>
              <a:buNone/>
            </a:pPr>
            <a:r>
              <a:t/>
            </a:r>
            <a:endParaRPr b="1" sz="2400"/>
          </a:p>
        </p:txBody>
      </p:sp>
      <p:sp>
        <p:nvSpPr>
          <p:cNvPr id="444" name="Shape 444"/>
          <p:cNvSpPr/>
          <p:nvPr/>
        </p:nvSpPr>
        <p:spPr>
          <a:xfrm>
            <a:off x="8515400" y="6347850"/>
            <a:ext cx="330000" cy="313500"/>
          </a:xfrm>
          <a:prstGeom prst="star5">
            <a:avLst>
              <a:gd fmla="val 19098" name="adj"/>
              <a:gd fmla="val 105146" name="hf"/>
              <a:gd fmla="val 110557" name="vf"/>
            </a:avLst>
          </a:prstGeom>
          <a:solidFill>
            <a:srgbClr val="4A86E8"/>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9" name="Shape 449"/>
        <p:cNvGrpSpPr/>
        <p:nvPr/>
      </p:nvGrpSpPr>
      <p:grpSpPr>
        <a:xfrm>
          <a:off x="0" y="0"/>
          <a:ext cx="0" cy="0"/>
          <a:chOff x="0" y="0"/>
          <a:chExt cx="0" cy="0"/>
        </a:xfrm>
      </p:grpSpPr>
      <p:sp>
        <p:nvSpPr>
          <p:cNvPr id="450" name="Shape 450"/>
          <p:cNvSpPr txBox="1"/>
          <p:nvPr>
            <p:ph type="title"/>
          </p:nvPr>
        </p:nvSpPr>
        <p:spPr>
          <a:xfrm>
            <a:off x="1043490" y="1027664"/>
            <a:ext cx="7024744" cy="1143000"/>
          </a:xfrm>
          <a:prstGeom prst="rect">
            <a:avLst/>
          </a:prstGeom>
          <a:noFill/>
          <a:ln>
            <a:noFill/>
          </a:ln>
        </p:spPr>
        <p:txBody>
          <a:bodyPr anchorCtr="0" anchor="b" bIns="45700" lIns="91425" rIns="91425" wrap="square" tIns="45700">
            <a:noAutofit/>
          </a:bodyPr>
          <a:lstStyle/>
          <a:p>
            <a:pPr indent="0" lvl="0" marL="0" marR="0" rtl="0" algn="l">
              <a:spcBef>
                <a:spcPts val="0"/>
              </a:spcBef>
              <a:buClr>
                <a:schemeClr val="dk1"/>
              </a:buClr>
              <a:buSzPct val="25000"/>
              <a:buFont typeface="Century Gothic"/>
              <a:buNone/>
            </a:pPr>
            <a:r>
              <a:rPr b="0" i="0" lang="en-CA" sz="3600" u="none" cap="none" strike="noStrike">
                <a:solidFill>
                  <a:schemeClr val="dk1"/>
                </a:solidFill>
                <a:latin typeface="Century Gothic"/>
                <a:ea typeface="Century Gothic"/>
                <a:cs typeface="Century Gothic"/>
                <a:sym typeface="Century Gothic"/>
              </a:rPr>
              <a:t>Spots to “hide away” but stay in the classroom</a:t>
            </a:r>
          </a:p>
        </p:txBody>
      </p:sp>
      <p:pic>
        <p:nvPicPr>
          <p:cNvPr id="451" name="Shape 451"/>
          <p:cNvPicPr preferRelativeResize="0"/>
          <p:nvPr/>
        </p:nvPicPr>
        <p:blipFill rotWithShape="1">
          <a:blip r:embed="rId3">
            <a:alphaModFix/>
          </a:blip>
          <a:srcRect b="0" l="0" r="0" t="0"/>
          <a:stretch/>
        </p:blipFill>
        <p:spPr>
          <a:xfrm>
            <a:off x="1259632" y="2243021"/>
            <a:ext cx="2971239" cy="3960440"/>
          </a:xfrm>
          <a:prstGeom prst="rect">
            <a:avLst/>
          </a:prstGeom>
          <a:noFill/>
          <a:ln>
            <a:noFill/>
          </a:ln>
        </p:spPr>
      </p:pic>
      <p:sp>
        <p:nvSpPr>
          <p:cNvPr id="452" name="Shape 452"/>
          <p:cNvSpPr txBox="1"/>
          <p:nvPr/>
        </p:nvSpPr>
        <p:spPr>
          <a:xfrm>
            <a:off x="8229600" y="-914400"/>
            <a:ext cx="3000000" cy="3000000"/>
          </a:xfrm>
          <a:prstGeom prst="rect">
            <a:avLst/>
          </a:prstGeom>
          <a:noFill/>
          <a:ln>
            <a:noFill/>
          </a:ln>
        </p:spPr>
        <p:txBody>
          <a:bodyPr anchorCtr="0" anchor="ctr" bIns="91425" lIns="91425" rIns="91425" wrap="square" tIns="91425">
            <a:noAutofit/>
          </a:bodyPr>
          <a:lstStyle/>
          <a:p>
            <a:pPr lvl="0" rtl="0">
              <a:spcBef>
                <a:spcPts val="0"/>
              </a:spcBef>
              <a:buNone/>
            </a:pPr>
            <a:r>
              <a:t/>
            </a:r>
            <a:endParaRPr/>
          </a:p>
        </p:txBody>
      </p:sp>
      <p:sp>
        <p:nvSpPr>
          <p:cNvPr id="453" name="Shape 453"/>
          <p:cNvSpPr/>
          <p:nvPr/>
        </p:nvSpPr>
        <p:spPr>
          <a:xfrm>
            <a:off x="8515400" y="6347850"/>
            <a:ext cx="330000" cy="313500"/>
          </a:xfrm>
          <a:prstGeom prst="star5">
            <a:avLst>
              <a:gd fmla="val 19098" name="adj"/>
              <a:gd fmla="val 105146" name="hf"/>
              <a:gd fmla="val 110557" name="vf"/>
            </a:avLst>
          </a:prstGeom>
          <a:solidFill>
            <a:srgbClr val="4A86E8"/>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8" name="Shape 458"/>
        <p:cNvGrpSpPr/>
        <p:nvPr/>
      </p:nvGrpSpPr>
      <p:grpSpPr>
        <a:xfrm>
          <a:off x="0" y="0"/>
          <a:ext cx="0" cy="0"/>
          <a:chOff x="0" y="0"/>
          <a:chExt cx="0" cy="0"/>
        </a:xfrm>
      </p:grpSpPr>
      <p:pic>
        <p:nvPicPr>
          <p:cNvPr descr="http://www.incrediball.ca/wp-content/uploads/2011/11/discosit.jpg" id="459" name="Shape 459"/>
          <p:cNvPicPr preferRelativeResize="0"/>
          <p:nvPr/>
        </p:nvPicPr>
        <p:blipFill rotWithShape="1">
          <a:blip r:embed="rId3">
            <a:alphaModFix/>
          </a:blip>
          <a:srcRect b="0" l="0" r="0" t="0"/>
          <a:stretch/>
        </p:blipFill>
        <p:spPr>
          <a:xfrm>
            <a:off x="1140701" y="1628800"/>
            <a:ext cx="6667500" cy="3790950"/>
          </a:xfrm>
          <a:prstGeom prst="rect">
            <a:avLst/>
          </a:prstGeom>
          <a:noFill/>
          <a:ln>
            <a:noFill/>
          </a:ln>
        </p:spPr>
      </p:pic>
      <p:sp>
        <p:nvSpPr>
          <p:cNvPr id="460" name="Shape 460"/>
          <p:cNvSpPr txBox="1"/>
          <p:nvPr/>
        </p:nvSpPr>
        <p:spPr>
          <a:xfrm>
            <a:off x="1140701" y="764704"/>
            <a:ext cx="4290281" cy="1354217"/>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lang="en-CA" sz="3600">
                <a:solidFill>
                  <a:schemeClr val="dk1"/>
                </a:solidFill>
                <a:latin typeface="Century Gothic"/>
                <a:ea typeface="Century Gothic"/>
                <a:cs typeface="Century Gothic"/>
                <a:sym typeface="Century Gothic"/>
              </a:rPr>
              <a:t>Wiggle Cushions/</a:t>
            </a:r>
          </a:p>
          <a:p>
            <a:pPr indent="0" lvl="0" marL="0" marR="0" rtl="0" algn="l">
              <a:spcBef>
                <a:spcPts val="0"/>
              </a:spcBef>
              <a:buNone/>
            </a:pPr>
            <a:r>
              <a:t/>
            </a:r>
            <a:endParaRPr sz="1000">
              <a:solidFill>
                <a:schemeClr val="dk1"/>
              </a:solidFill>
              <a:latin typeface="Century Gothic"/>
              <a:ea typeface="Century Gothic"/>
              <a:cs typeface="Century Gothic"/>
              <a:sym typeface="Century Gothic"/>
            </a:endParaRPr>
          </a:p>
          <a:p>
            <a:pPr indent="0" lvl="0" marL="0" marR="0" rtl="0" algn="l">
              <a:spcBef>
                <a:spcPts val="0"/>
              </a:spcBef>
              <a:buSzPct val="25000"/>
              <a:buNone/>
            </a:pPr>
            <a:r>
              <a:rPr lang="en-CA" sz="3600">
                <a:solidFill>
                  <a:schemeClr val="dk1"/>
                </a:solidFill>
                <a:latin typeface="Century Gothic"/>
                <a:ea typeface="Century Gothic"/>
                <a:cs typeface="Century Gothic"/>
                <a:sym typeface="Century Gothic"/>
              </a:rPr>
              <a:t>Disc-o-Sits</a:t>
            </a:r>
          </a:p>
        </p:txBody>
      </p:sp>
      <p:sp>
        <p:nvSpPr>
          <p:cNvPr id="461" name="Shape 461"/>
          <p:cNvSpPr/>
          <p:nvPr/>
        </p:nvSpPr>
        <p:spPr>
          <a:xfrm>
            <a:off x="8515400" y="6347850"/>
            <a:ext cx="330000" cy="313500"/>
          </a:xfrm>
          <a:prstGeom prst="star5">
            <a:avLst>
              <a:gd fmla="val 19098" name="adj"/>
              <a:gd fmla="val 105146" name="hf"/>
              <a:gd fmla="val 110557" name="vf"/>
            </a:avLst>
          </a:prstGeom>
          <a:solidFill>
            <a:srgbClr val="4A86E8"/>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6" name="Shape 466"/>
        <p:cNvGrpSpPr/>
        <p:nvPr/>
      </p:nvGrpSpPr>
      <p:grpSpPr>
        <a:xfrm>
          <a:off x="0" y="0"/>
          <a:ext cx="0" cy="0"/>
          <a:chOff x="0" y="0"/>
          <a:chExt cx="0" cy="0"/>
        </a:xfrm>
      </p:grpSpPr>
      <p:sp>
        <p:nvSpPr>
          <p:cNvPr id="467" name="Shape 467"/>
          <p:cNvSpPr txBox="1"/>
          <p:nvPr>
            <p:ph type="title"/>
          </p:nvPr>
        </p:nvSpPr>
        <p:spPr>
          <a:xfrm>
            <a:off x="527750" y="643000"/>
            <a:ext cx="7419300" cy="1143000"/>
          </a:xfrm>
          <a:prstGeom prst="rect">
            <a:avLst/>
          </a:prstGeom>
          <a:noFill/>
          <a:ln>
            <a:noFill/>
          </a:ln>
        </p:spPr>
        <p:txBody>
          <a:bodyPr anchorCtr="0" anchor="b" bIns="45700" lIns="91425" rIns="91425" wrap="square" tIns="45700">
            <a:noAutofit/>
          </a:bodyPr>
          <a:lstStyle/>
          <a:p>
            <a:pPr indent="0" lvl="0" marL="0" marR="0" rtl="0" algn="l">
              <a:spcBef>
                <a:spcPts val="0"/>
              </a:spcBef>
              <a:buClr>
                <a:schemeClr val="dk1"/>
              </a:buClr>
              <a:buSzPct val="25000"/>
              <a:buFont typeface="Century Gothic"/>
              <a:buNone/>
            </a:pPr>
            <a:r>
              <a:rPr b="0" i="0" lang="en-CA" sz="3600" u="none" cap="none" strike="noStrike">
                <a:solidFill>
                  <a:schemeClr val="dk1"/>
                </a:solidFill>
                <a:latin typeface="Century Gothic"/>
                <a:ea typeface="Century Gothic"/>
                <a:cs typeface="Century Gothic"/>
                <a:sym typeface="Century Gothic"/>
              </a:rPr>
              <a:t>Clear</a:t>
            </a:r>
            <a:r>
              <a:rPr lang="en-CA" sz="3600">
                <a:solidFill>
                  <a:schemeClr val="dk1"/>
                </a:solidFill>
              </a:rPr>
              <a:t> </a:t>
            </a:r>
            <a:r>
              <a:rPr b="0" i="0" lang="en-CA" sz="3600" u="none" cap="none" strike="noStrike">
                <a:solidFill>
                  <a:schemeClr val="dk1"/>
                </a:solidFill>
                <a:latin typeface="Century Gothic"/>
                <a:ea typeface="Century Gothic"/>
                <a:cs typeface="Century Gothic"/>
                <a:sym typeface="Century Gothic"/>
              </a:rPr>
              <a:t>Communication</a:t>
            </a:r>
          </a:p>
        </p:txBody>
      </p:sp>
      <p:sp>
        <p:nvSpPr>
          <p:cNvPr id="468" name="Shape 468"/>
          <p:cNvSpPr txBox="1"/>
          <p:nvPr>
            <p:ph idx="1" type="body"/>
          </p:nvPr>
        </p:nvSpPr>
        <p:spPr>
          <a:xfrm>
            <a:off x="648775" y="2417575"/>
            <a:ext cx="6777300" cy="3322200"/>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None/>
            </a:pPr>
            <a:r>
              <a:rPr b="1" i="0" lang="en-CA" sz="2400" u="none" cap="none" strike="noStrike">
                <a:solidFill>
                  <a:schemeClr val="dk2"/>
                </a:solidFill>
                <a:latin typeface="Century Gothic"/>
                <a:ea typeface="Century Gothic"/>
                <a:cs typeface="Century Gothic"/>
                <a:sym typeface="Century Gothic"/>
              </a:rPr>
              <a:t>Why is it important?</a:t>
            </a:r>
          </a:p>
          <a:p>
            <a:pPr indent="0" lvl="0" marL="0" marR="0" rtl="0" algn="l">
              <a:spcBef>
                <a:spcPts val="0"/>
              </a:spcBef>
              <a:spcAft>
                <a:spcPts val="0"/>
              </a:spcAft>
              <a:buNone/>
            </a:pPr>
            <a:r>
              <a:t/>
            </a:r>
            <a:endParaRPr b="1"/>
          </a:p>
          <a:p>
            <a:pPr indent="-279400" lvl="0" marL="342900" marR="0" rtl="0" algn="l">
              <a:spcBef>
                <a:spcPts val="480"/>
              </a:spcBef>
              <a:spcAft>
                <a:spcPts val="0"/>
              </a:spcAft>
              <a:buClr>
                <a:schemeClr val="accent1"/>
              </a:buClr>
              <a:buSzPct val="76000"/>
              <a:buFont typeface="Noto Sans Symbols"/>
              <a:buChar char="○"/>
            </a:pPr>
            <a:r>
              <a:rPr lang="en-CA"/>
              <a:t>School days are full of language</a:t>
            </a:r>
          </a:p>
          <a:p>
            <a:pPr indent="0" lvl="0" marL="0" marR="0" rtl="0" algn="l">
              <a:spcBef>
                <a:spcPts val="480"/>
              </a:spcBef>
              <a:spcAft>
                <a:spcPts val="0"/>
              </a:spcAft>
              <a:buNone/>
            </a:pPr>
            <a:r>
              <a:t/>
            </a:r>
            <a:endParaRPr/>
          </a:p>
          <a:p>
            <a:pPr indent="-279400" lvl="0" marL="342900" marR="0" rtl="0" algn="l">
              <a:spcBef>
                <a:spcPts val="480"/>
              </a:spcBef>
              <a:spcAft>
                <a:spcPts val="0"/>
              </a:spcAft>
              <a:buClr>
                <a:schemeClr val="accent1"/>
              </a:buClr>
              <a:buSzPct val="76000"/>
              <a:buFont typeface="Noto Sans Symbols"/>
              <a:buChar char="○"/>
            </a:pPr>
            <a:r>
              <a:rPr b="0" i="0" lang="en-CA" sz="2400" u="none" cap="none" strike="noStrike">
                <a:solidFill>
                  <a:schemeClr val="dk2"/>
                </a:solidFill>
                <a:latin typeface="Century Gothic"/>
                <a:ea typeface="Century Gothic"/>
                <a:cs typeface="Century Gothic"/>
                <a:sym typeface="Century Gothic"/>
              </a:rPr>
              <a:t>Anxiety inhibits communication and comprehen</a:t>
            </a:r>
            <a:r>
              <a:rPr lang="en-CA"/>
              <a:t>sion.</a:t>
            </a:r>
          </a:p>
        </p:txBody>
      </p:sp>
      <p:pic>
        <p:nvPicPr>
          <p:cNvPr id="469" name="Shape 469"/>
          <p:cNvPicPr preferRelativeResize="0"/>
          <p:nvPr/>
        </p:nvPicPr>
        <p:blipFill rotWithShape="1">
          <a:blip r:embed="rId3">
            <a:alphaModFix/>
          </a:blip>
          <a:srcRect b="0" l="0" r="0" t="0"/>
          <a:stretch/>
        </p:blipFill>
        <p:spPr>
          <a:xfrm>
            <a:off x="5775238" y="844705"/>
            <a:ext cx="1943100" cy="1943100"/>
          </a:xfrm>
          <a:prstGeom prst="rect">
            <a:avLst/>
          </a:prstGeom>
          <a:noFill/>
          <a:ln>
            <a:noFill/>
          </a:ln>
        </p:spPr>
      </p:pic>
      <p:sp>
        <p:nvSpPr>
          <p:cNvPr id="470" name="Shape 470"/>
          <p:cNvSpPr/>
          <p:nvPr/>
        </p:nvSpPr>
        <p:spPr>
          <a:xfrm rot="10800000">
            <a:off x="8545625" y="6346894"/>
            <a:ext cx="362700" cy="392400"/>
          </a:xfrm>
          <a:prstGeom prst="triangle">
            <a:avLst>
              <a:gd fmla="val 50000" name="adj"/>
            </a:avLst>
          </a:prstGeom>
          <a:solidFill>
            <a:srgbClr val="4A86E8"/>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8">
                                            <p:txEl>
                                              <p:pRg end="0" st="0"/>
                                            </p:txEl>
                                          </p:spTgt>
                                        </p:tgtEl>
                                        <p:attrNameLst>
                                          <p:attrName>style.visibility</p:attrName>
                                        </p:attrNameLst>
                                      </p:cBhvr>
                                      <p:to>
                                        <p:strVal val="visible"/>
                                      </p:to>
                                    </p:set>
                                    <p:animEffect filter="fade" transition="in">
                                      <p:cBhvr>
                                        <p:cTn dur="1000"/>
                                        <p:tgtEl>
                                          <p:spTgt spid="46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8">
                                            <p:txEl>
                                              <p:pRg end="1" st="1"/>
                                            </p:txEl>
                                          </p:spTgt>
                                        </p:tgtEl>
                                        <p:attrNameLst>
                                          <p:attrName>style.visibility</p:attrName>
                                        </p:attrNameLst>
                                      </p:cBhvr>
                                      <p:to>
                                        <p:strVal val="visible"/>
                                      </p:to>
                                    </p:set>
                                    <p:animEffect filter="fade" transition="in">
                                      <p:cBhvr>
                                        <p:cTn dur="1000"/>
                                        <p:tgtEl>
                                          <p:spTgt spid="46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8">
                                            <p:txEl>
                                              <p:pRg end="2" st="2"/>
                                            </p:txEl>
                                          </p:spTgt>
                                        </p:tgtEl>
                                        <p:attrNameLst>
                                          <p:attrName>style.visibility</p:attrName>
                                        </p:attrNameLst>
                                      </p:cBhvr>
                                      <p:to>
                                        <p:strVal val="visible"/>
                                      </p:to>
                                    </p:set>
                                    <p:animEffect filter="fade" transition="in">
                                      <p:cBhvr>
                                        <p:cTn dur="1000"/>
                                        <p:tgtEl>
                                          <p:spTgt spid="46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8">
                                            <p:txEl>
                                              <p:pRg end="3" st="3"/>
                                            </p:txEl>
                                          </p:spTgt>
                                        </p:tgtEl>
                                        <p:attrNameLst>
                                          <p:attrName>style.visibility</p:attrName>
                                        </p:attrNameLst>
                                      </p:cBhvr>
                                      <p:to>
                                        <p:strVal val="visible"/>
                                      </p:to>
                                    </p:set>
                                    <p:animEffect filter="fade" transition="in">
                                      <p:cBhvr>
                                        <p:cTn dur="1000"/>
                                        <p:tgtEl>
                                          <p:spTgt spid="46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8">
                                            <p:txEl>
                                              <p:pRg end="4" st="4"/>
                                            </p:txEl>
                                          </p:spTgt>
                                        </p:tgtEl>
                                        <p:attrNameLst>
                                          <p:attrName>style.visibility</p:attrName>
                                        </p:attrNameLst>
                                      </p:cBhvr>
                                      <p:to>
                                        <p:strVal val="visible"/>
                                      </p:to>
                                    </p:set>
                                    <p:animEffect filter="fade" transition="in">
                                      <p:cBhvr>
                                        <p:cTn dur="1000"/>
                                        <p:tgtEl>
                                          <p:spTgt spid="468">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5" name="Shape 475"/>
        <p:cNvGrpSpPr/>
        <p:nvPr/>
      </p:nvGrpSpPr>
      <p:grpSpPr>
        <a:xfrm>
          <a:off x="0" y="0"/>
          <a:ext cx="0" cy="0"/>
          <a:chOff x="0" y="0"/>
          <a:chExt cx="0" cy="0"/>
        </a:xfrm>
      </p:grpSpPr>
      <p:sp>
        <p:nvSpPr>
          <p:cNvPr id="476" name="Shape 476"/>
          <p:cNvSpPr txBox="1"/>
          <p:nvPr>
            <p:ph type="title"/>
          </p:nvPr>
        </p:nvSpPr>
        <p:spPr>
          <a:xfrm>
            <a:off x="1043490" y="646664"/>
            <a:ext cx="7024800" cy="1143000"/>
          </a:xfrm>
          <a:prstGeom prst="rect">
            <a:avLst/>
          </a:prstGeom>
          <a:noFill/>
          <a:ln>
            <a:noFill/>
          </a:ln>
        </p:spPr>
        <p:txBody>
          <a:bodyPr anchorCtr="0" anchor="b" bIns="45700" lIns="91425" rIns="91425" wrap="square" tIns="45700">
            <a:noAutofit/>
          </a:bodyPr>
          <a:lstStyle/>
          <a:p>
            <a:pPr indent="0" lvl="0" marL="0" marR="0" rtl="0" algn="l">
              <a:spcBef>
                <a:spcPts val="0"/>
              </a:spcBef>
              <a:buClr>
                <a:schemeClr val="dk1"/>
              </a:buClr>
              <a:buSzPct val="25000"/>
              <a:buFont typeface="Century Gothic"/>
              <a:buNone/>
            </a:pPr>
            <a:r>
              <a:rPr b="0" i="0" lang="en-CA" sz="4000" u="none" cap="none" strike="noStrike">
                <a:solidFill>
                  <a:schemeClr val="dk1"/>
                </a:solidFill>
                <a:latin typeface="Century Gothic"/>
                <a:ea typeface="Century Gothic"/>
                <a:cs typeface="Century Gothic"/>
                <a:sym typeface="Century Gothic"/>
              </a:rPr>
              <a:t>We think we understand…</a:t>
            </a:r>
          </a:p>
        </p:txBody>
      </p:sp>
      <p:sp>
        <p:nvSpPr>
          <p:cNvPr id="477" name="Shape 477"/>
          <p:cNvSpPr txBox="1"/>
          <p:nvPr>
            <p:ph idx="1" type="body"/>
          </p:nvPr>
        </p:nvSpPr>
        <p:spPr>
          <a:xfrm>
            <a:off x="1043492" y="1790252"/>
            <a:ext cx="6777300" cy="3509100"/>
          </a:xfrm>
          <a:prstGeom prst="rect">
            <a:avLst/>
          </a:prstGeom>
          <a:noFill/>
          <a:ln>
            <a:noFill/>
          </a:ln>
        </p:spPr>
        <p:txBody>
          <a:bodyPr anchorCtr="0" anchor="t" bIns="45700" lIns="91425" rIns="91425" wrap="square" tIns="45700">
            <a:noAutofit/>
          </a:bodyPr>
          <a:lstStyle/>
          <a:p>
            <a:pPr indent="-279400" lvl="0" marL="342900" marR="0" rtl="0" algn="l">
              <a:spcBef>
                <a:spcPts val="0"/>
              </a:spcBef>
              <a:buClr>
                <a:schemeClr val="accent1"/>
              </a:buClr>
              <a:buSzPct val="76000"/>
              <a:buFont typeface="Noto Sans Symbols"/>
              <a:buChar char="○"/>
            </a:pPr>
            <a:r>
              <a:rPr b="0" i="0" lang="en-CA" sz="2400" u="sng" cap="none" strike="noStrike">
                <a:solidFill>
                  <a:schemeClr val="hlink"/>
                </a:solidFill>
                <a:latin typeface="Century Gothic"/>
                <a:ea typeface="Century Gothic"/>
                <a:cs typeface="Century Gothic"/>
                <a:sym typeface="Century Gothic"/>
                <a:hlinkClick r:id="rId3"/>
              </a:rPr>
              <a:t>http://www.youtube.com/watch?v=jcXEtKSRI8Y</a:t>
            </a:r>
          </a:p>
        </p:txBody>
      </p:sp>
      <p:pic>
        <p:nvPicPr>
          <p:cNvPr id="478" name="Shape 478"/>
          <p:cNvPicPr preferRelativeResize="0"/>
          <p:nvPr/>
        </p:nvPicPr>
        <p:blipFill>
          <a:blip r:embed="rId4">
            <a:alphaModFix/>
          </a:blip>
          <a:stretch>
            <a:fillRect/>
          </a:stretch>
        </p:blipFill>
        <p:spPr>
          <a:xfrm>
            <a:off x="1571625" y="2746275"/>
            <a:ext cx="6000750" cy="3371850"/>
          </a:xfrm>
          <a:prstGeom prst="rect">
            <a:avLst/>
          </a:prstGeom>
          <a:noFill/>
          <a:ln>
            <a:noFill/>
          </a:ln>
        </p:spPr>
      </p:pic>
      <p:sp>
        <p:nvSpPr>
          <p:cNvPr id="479" name="Shape 479"/>
          <p:cNvSpPr/>
          <p:nvPr/>
        </p:nvSpPr>
        <p:spPr>
          <a:xfrm rot="10800000">
            <a:off x="8545625" y="6346894"/>
            <a:ext cx="362700" cy="392400"/>
          </a:xfrm>
          <a:prstGeom prst="triangle">
            <a:avLst>
              <a:gd fmla="val 50000" name="adj"/>
            </a:avLst>
          </a:prstGeom>
          <a:solidFill>
            <a:srgbClr val="4A86E8"/>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4" name="Shape 484"/>
        <p:cNvGrpSpPr/>
        <p:nvPr/>
      </p:nvGrpSpPr>
      <p:grpSpPr>
        <a:xfrm>
          <a:off x="0" y="0"/>
          <a:ext cx="0" cy="0"/>
          <a:chOff x="0" y="0"/>
          <a:chExt cx="0" cy="0"/>
        </a:xfrm>
      </p:grpSpPr>
      <p:sp>
        <p:nvSpPr>
          <p:cNvPr id="485" name="Shape 485"/>
          <p:cNvSpPr txBox="1"/>
          <p:nvPr>
            <p:ph type="title"/>
          </p:nvPr>
        </p:nvSpPr>
        <p:spPr>
          <a:xfrm>
            <a:off x="1043490" y="1027664"/>
            <a:ext cx="7024744" cy="1143000"/>
          </a:xfrm>
          <a:prstGeom prst="rect">
            <a:avLst/>
          </a:prstGeom>
          <a:noFill/>
          <a:ln>
            <a:noFill/>
          </a:ln>
        </p:spPr>
        <p:txBody>
          <a:bodyPr anchorCtr="0" anchor="b" bIns="45700" lIns="91425" rIns="91425" wrap="square" tIns="45700">
            <a:noAutofit/>
          </a:bodyPr>
          <a:lstStyle/>
          <a:p>
            <a:pPr indent="0" lvl="0" marL="0" marR="0" rtl="0" algn="l">
              <a:spcBef>
                <a:spcPts val="0"/>
              </a:spcBef>
              <a:buClr>
                <a:schemeClr val="dk1"/>
              </a:buClr>
              <a:buSzPct val="25000"/>
              <a:buFont typeface="Century Gothic"/>
              <a:buNone/>
            </a:pPr>
            <a:r>
              <a:rPr i="0" lang="en-CA" sz="4000" u="none" cap="none" strike="noStrike">
                <a:solidFill>
                  <a:schemeClr val="dk1"/>
                </a:solidFill>
              </a:rPr>
              <a:t>Multiple Perspectives</a:t>
            </a:r>
          </a:p>
        </p:txBody>
      </p:sp>
      <p:sp>
        <p:nvSpPr>
          <p:cNvPr id="486" name="Shape 486"/>
          <p:cNvSpPr txBox="1"/>
          <p:nvPr>
            <p:ph idx="1" type="body"/>
          </p:nvPr>
        </p:nvSpPr>
        <p:spPr>
          <a:xfrm>
            <a:off x="1043492" y="2323652"/>
            <a:ext cx="6777317" cy="3508977"/>
          </a:xfrm>
          <a:prstGeom prst="rect">
            <a:avLst/>
          </a:prstGeom>
          <a:noFill/>
          <a:ln>
            <a:noFill/>
          </a:ln>
        </p:spPr>
        <p:txBody>
          <a:bodyPr anchorCtr="0" anchor="t" bIns="45700" lIns="91425" rIns="91425" wrap="square" tIns="45700">
            <a:noAutofit/>
          </a:bodyPr>
          <a:lstStyle/>
          <a:p>
            <a:pPr indent="-5080" lvl="0" marL="68580" marR="0" rtl="0" algn="l">
              <a:spcBef>
                <a:spcPts val="0"/>
              </a:spcBef>
              <a:buClr>
                <a:schemeClr val="accent1"/>
              </a:buClr>
              <a:buSzPct val="25000"/>
              <a:buFont typeface="Noto Sans Symbols"/>
              <a:buNone/>
            </a:pPr>
            <a:r>
              <a:rPr b="0" i="0" lang="en-CA" sz="2400" u="none" cap="none" strike="noStrike">
                <a:solidFill>
                  <a:schemeClr val="dk2"/>
                </a:solidFill>
                <a:latin typeface="Century Gothic"/>
                <a:ea typeface="Century Gothic"/>
                <a:cs typeface="Century Gothic"/>
                <a:sym typeface="Century Gothic"/>
              </a:rPr>
              <a:t>I asked my son to help prepare supper. I asked him to peel half the potatoes in the bag and put them in the pot of water………</a:t>
            </a:r>
          </a:p>
        </p:txBody>
      </p:sp>
      <p:pic>
        <p:nvPicPr>
          <p:cNvPr descr="http://www.elizabethroseblogs.com/wp-content/uploads/2013/02/Thinking.jpg" id="487" name="Shape 487"/>
          <p:cNvPicPr preferRelativeResize="0"/>
          <p:nvPr/>
        </p:nvPicPr>
        <p:blipFill rotWithShape="1">
          <a:blip r:embed="rId3">
            <a:alphaModFix/>
          </a:blip>
          <a:srcRect b="0" l="0" r="0" t="0"/>
          <a:stretch/>
        </p:blipFill>
        <p:spPr>
          <a:xfrm>
            <a:off x="2915816" y="3789040"/>
            <a:ext cx="2625245" cy="2563715"/>
          </a:xfrm>
          <a:prstGeom prst="rect">
            <a:avLst/>
          </a:prstGeom>
          <a:noFill/>
          <a:ln>
            <a:noFill/>
          </a:ln>
        </p:spPr>
      </p:pic>
      <p:sp>
        <p:nvSpPr>
          <p:cNvPr id="488" name="Shape 488"/>
          <p:cNvSpPr/>
          <p:nvPr/>
        </p:nvSpPr>
        <p:spPr>
          <a:xfrm rot="10800000">
            <a:off x="8545625" y="6346894"/>
            <a:ext cx="362700" cy="392400"/>
          </a:xfrm>
          <a:prstGeom prst="triangle">
            <a:avLst>
              <a:gd fmla="val 50000" name="adj"/>
            </a:avLst>
          </a:prstGeom>
          <a:solidFill>
            <a:srgbClr val="4A86E8"/>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3" name="Shape 493"/>
        <p:cNvGrpSpPr/>
        <p:nvPr/>
      </p:nvGrpSpPr>
      <p:grpSpPr>
        <a:xfrm>
          <a:off x="0" y="0"/>
          <a:ext cx="0" cy="0"/>
          <a:chOff x="0" y="0"/>
          <a:chExt cx="0" cy="0"/>
        </a:xfrm>
      </p:grpSpPr>
      <p:sp>
        <p:nvSpPr>
          <p:cNvPr descr="https://wm.shaw.ca/service/home/~/?auth=co&amp;id=36590&amp;part=2" id="494" name="Shape 494"/>
          <p:cNvSpPr/>
          <p:nvPr/>
        </p:nvSpPr>
        <p:spPr>
          <a:xfrm>
            <a:off x="155575" y="-144463"/>
            <a:ext cx="304800" cy="304801"/>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sz="1800">
              <a:solidFill>
                <a:schemeClr val="dk1"/>
              </a:solidFill>
              <a:latin typeface="Century Gothic"/>
              <a:ea typeface="Century Gothic"/>
              <a:cs typeface="Century Gothic"/>
              <a:sym typeface="Century Gothic"/>
            </a:endParaRPr>
          </a:p>
        </p:txBody>
      </p:sp>
      <p:sp>
        <p:nvSpPr>
          <p:cNvPr descr="https://wm.shaw.ca/service/home/~/?auth=co&amp;id=36590&amp;part=2" id="495" name="Shape 495"/>
          <p:cNvSpPr/>
          <p:nvPr/>
        </p:nvSpPr>
        <p:spPr>
          <a:xfrm>
            <a:off x="307975" y="7937"/>
            <a:ext cx="304800" cy="304801"/>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sz="1800">
              <a:solidFill>
                <a:schemeClr val="dk1"/>
              </a:solidFill>
              <a:latin typeface="Century Gothic"/>
              <a:ea typeface="Century Gothic"/>
              <a:cs typeface="Century Gothic"/>
              <a:sym typeface="Century Gothic"/>
            </a:endParaRPr>
          </a:p>
        </p:txBody>
      </p:sp>
      <p:pic>
        <p:nvPicPr>
          <p:cNvPr descr="C:\Users\Kristin\Downloads\photo (2).JPG" id="496" name="Shape 496"/>
          <p:cNvPicPr preferRelativeResize="0"/>
          <p:nvPr/>
        </p:nvPicPr>
        <p:blipFill rotWithShape="1">
          <a:blip r:embed="rId3">
            <a:alphaModFix/>
          </a:blip>
          <a:srcRect b="0" l="0" r="0" t="0"/>
          <a:stretch/>
        </p:blipFill>
        <p:spPr>
          <a:xfrm>
            <a:off x="3707904" y="548680"/>
            <a:ext cx="3888432" cy="5530214"/>
          </a:xfrm>
          <a:prstGeom prst="rect">
            <a:avLst/>
          </a:prstGeom>
          <a:noFill/>
          <a:ln>
            <a:noFill/>
          </a:ln>
        </p:spPr>
      </p:pic>
      <p:sp>
        <p:nvSpPr>
          <p:cNvPr id="497" name="Shape 497"/>
          <p:cNvSpPr txBox="1"/>
          <p:nvPr>
            <p:ph type="title"/>
          </p:nvPr>
        </p:nvSpPr>
        <p:spPr>
          <a:xfrm>
            <a:off x="1043490" y="1027664"/>
            <a:ext cx="7024744" cy="1143000"/>
          </a:xfrm>
          <a:prstGeom prst="rect">
            <a:avLst/>
          </a:prstGeom>
          <a:noFill/>
          <a:ln>
            <a:noFill/>
          </a:ln>
        </p:spPr>
        <p:txBody>
          <a:bodyPr anchorCtr="0" anchor="b" bIns="45700" lIns="91425" rIns="91425" wrap="square" tIns="45700">
            <a:noAutofit/>
          </a:bodyPr>
          <a:lstStyle/>
          <a:p>
            <a:pPr indent="0" lvl="0" marL="0" marR="0" rtl="0" algn="l">
              <a:spcBef>
                <a:spcPts val="0"/>
              </a:spcBef>
              <a:buClr>
                <a:schemeClr val="dk1"/>
              </a:buClr>
              <a:buSzPct val="25000"/>
              <a:buFont typeface="Century Gothic"/>
              <a:buNone/>
            </a:pPr>
            <a:r>
              <a:rPr b="0" i="0" lang="en-CA" sz="3600" u="none" cap="none" strike="noStrike">
                <a:solidFill>
                  <a:schemeClr val="dk1"/>
                </a:solidFill>
                <a:latin typeface="Century Gothic"/>
                <a:ea typeface="Century Gothic"/>
                <a:cs typeface="Century Gothic"/>
                <a:sym typeface="Century Gothic"/>
              </a:rPr>
              <a:t>Was I not</a:t>
            </a:r>
            <a:br>
              <a:rPr b="0" i="0" lang="en-CA" sz="3600" u="none" cap="none" strike="noStrike">
                <a:solidFill>
                  <a:schemeClr val="dk1"/>
                </a:solidFill>
                <a:latin typeface="Century Gothic"/>
                <a:ea typeface="Century Gothic"/>
                <a:cs typeface="Century Gothic"/>
                <a:sym typeface="Century Gothic"/>
              </a:rPr>
            </a:br>
            <a:r>
              <a:rPr b="0" i="0" lang="en-CA" sz="3600" u="none" cap="none" strike="noStrike">
                <a:solidFill>
                  <a:schemeClr val="dk1"/>
                </a:solidFill>
                <a:latin typeface="Century Gothic"/>
                <a:ea typeface="Century Gothic"/>
                <a:cs typeface="Century Gothic"/>
                <a:sym typeface="Century Gothic"/>
              </a:rPr>
              <a:t>clear?</a:t>
            </a:r>
          </a:p>
        </p:txBody>
      </p:sp>
      <p:sp>
        <p:nvSpPr>
          <p:cNvPr id="498" name="Shape 498"/>
          <p:cNvSpPr/>
          <p:nvPr/>
        </p:nvSpPr>
        <p:spPr>
          <a:xfrm rot="10800000">
            <a:off x="8545625" y="6346894"/>
            <a:ext cx="362700" cy="392400"/>
          </a:xfrm>
          <a:prstGeom prst="triangle">
            <a:avLst>
              <a:gd fmla="val 50000" name="adj"/>
            </a:avLst>
          </a:prstGeom>
          <a:solidFill>
            <a:srgbClr val="4A86E8"/>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3" name="Shape 503"/>
        <p:cNvGrpSpPr/>
        <p:nvPr/>
      </p:nvGrpSpPr>
      <p:grpSpPr>
        <a:xfrm>
          <a:off x="0" y="0"/>
          <a:ext cx="0" cy="0"/>
          <a:chOff x="0" y="0"/>
          <a:chExt cx="0" cy="0"/>
        </a:xfrm>
      </p:grpSpPr>
      <p:sp>
        <p:nvSpPr>
          <p:cNvPr descr="https://wm.shaw.ca/service/home/~/?auth=co&amp;id=36590&amp;part=2" id="504" name="Shape 504"/>
          <p:cNvSpPr/>
          <p:nvPr/>
        </p:nvSpPr>
        <p:spPr>
          <a:xfrm>
            <a:off x="155575" y="-144463"/>
            <a:ext cx="304800" cy="3048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sz="1800">
              <a:solidFill>
                <a:schemeClr val="dk1"/>
              </a:solidFill>
              <a:latin typeface="Century Gothic"/>
              <a:ea typeface="Century Gothic"/>
              <a:cs typeface="Century Gothic"/>
              <a:sym typeface="Century Gothic"/>
            </a:endParaRPr>
          </a:p>
        </p:txBody>
      </p:sp>
      <p:sp>
        <p:nvSpPr>
          <p:cNvPr descr="https://wm.shaw.ca/service/home/~/?auth=co&amp;id=36590&amp;part=2" id="505" name="Shape 505"/>
          <p:cNvSpPr/>
          <p:nvPr/>
        </p:nvSpPr>
        <p:spPr>
          <a:xfrm>
            <a:off x="307975" y="7937"/>
            <a:ext cx="304800" cy="3048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sz="1800">
              <a:solidFill>
                <a:schemeClr val="dk1"/>
              </a:solidFill>
              <a:latin typeface="Century Gothic"/>
              <a:ea typeface="Century Gothic"/>
              <a:cs typeface="Century Gothic"/>
              <a:sym typeface="Century Gothic"/>
            </a:endParaRPr>
          </a:p>
        </p:txBody>
      </p:sp>
      <p:sp>
        <p:nvSpPr>
          <p:cNvPr id="506" name="Shape 506"/>
          <p:cNvSpPr txBox="1"/>
          <p:nvPr>
            <p:ph type="title"/>
          </p:nvPr>
        </p:nvSpPr>
        <p:spPr>
          <a:xfrm>
            <a:off x="1043490" y="1027664"/>
            <a:ext cx="7024800" cy="1143000"/>
          </a:xfrm>
          <a:prstGeom prst="rect">
            <a:avLst/>
          </a:prstGeom>
          <a:noFill/>
          <a:ln>
            <a:noFill/>
          </a:ln>
        </p:spPr>
        <p:txBody>
          <a:bodyPr anchorCtr="0" anchor="b" bIns="45700" lIns="91425" rIns="91425" wrap="square" tIns="45700">
            <a:noAutofit/>
          </a:bodyPr>
          <a:lstStyle/>
          <a:p>
            <a:pPr indent="0" lvl="0" marL="0" marR="0" rtl="0" algn="l">
              <a:spcBef>
                <a:spcPts val="0"/>
              </a:spcBef>
              <a:buClr>
                <a:schemeClr val="dk1"/>
              </a:buClr>
              <a:buSzPct val="25000"/>
              <a:buFont typeface="Century Gothic"/>
              <a:buNone/>
            </a:pPr>
            <a:r>
              <a:rPr lang="en-CA" sz="3600">
                <a:solidFill>
                  <a:schemeClr val="dk1"/>
                </a:solidFill>
              </a:rPr>
              <a:t> </a:t>
            </a:r>
          </a:p>
        </p:txBody>
      </p:sp>
      <p:sp>
        <p:nvSpPr>
          <p:cNvPr id="507" name="Shape 507"/>
          <p:cNvSpPr txBox="1"/>
          <p:nvPr/>
        </p:nvSpPr>
        <p:spPr>
          <a:xfrm>
            <a:off x="1316300" y="3108175"/>
            <a:ext cx="7029900" cy="3171000"/>
          </a:xfrm>
          <a:prstGeom prst="rect">
            <a:avLst/>
          </a:prstGeom>
          <a:noFill/>
          <a:ln>
            <a:noFill/>
          </a:ln>
        </p:spPr>
        <p:txBody>
          <a:bodyPr anchorCtr="0" anchor="t" bIns="91425" lIns="91425" rIns="91425" wrap="square" tIns="91425">
            <a:noAutofit/>
          </a:bodyPr>
          <a:lstStyle/>
          <a:p>
            <a:pPr lvl="0">
              <a:spcBef>
                <a:spcPts val="0"/>
              </a:spcBef>
              <a:buNone/>
            </a:pPr>
            <a:r>
              <a:rPr lang="en-CA" sz="3000"/>
              <a:t>Last night I asked my husband to put some spaghetti on the stove so I could start dinner when I got home. I came home to this… </a:t>
            </a:r>
          </a:p>
        </p:txBody>
      </p:sp>
      <p:pic>
        <p:nvPicPr>
          <p:cNvPr id="508" name="Shape 508"/>
          <p:cNvPicPr preferRelativeResize="0"/>
          <p:nvPr/>
        </p:nvPicPr>
        <p:blipFill>
          <a:blip r:embed="rId3">
            <a:alphaModFix/>
          </a:blip>
          <a:stretch>
            <a:fillRect/>
          </a:stretch>
        </p:blipFill>
        <p:spPr>
          <a:xfrm>
            <a:off x="612763" y="489063"/>
            <a:ext cx="2409825" cy="1895475"/>
          </a:xfrm>
          <a:prstGeom prst="rect">
            <a:avLst/>
          </a:prstGeom>
          <a:noFill/>
          <a:ln>
            <a:noFill/>
          </a:ln>
        </p:spPr>
      </p:pic>
      <p:sp>
        <p:nvSpPr>
          <p:cNvPr id="509" name="Shape 509"/>
          <p:cNvSpPr/>
          <p:nvPr/>
        </p:nvSpPr>
        <p:spPr>
          <a:xfrm rot="10800000">
            <a:off x="8545625" y="6346894"/>
            <a:ext cx="362700" cy="392400"/>
          </a:xfrm>
          <a:prstGeom prst="triangle">
            <a:avLst>
              <a:gd fmla="val 50000" name="adj"/>
            </a:avLst>
          </a:prstGeom>
          <a:solidFill>
            <a:srgbClr val="4A86E8"/>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4" name="Shape 514"/>
        <p:cNvGrpSpPr/>
        <p:nvPr/>
      </p:nvGrpSpPr>
      <p:grpSpPr>
        <a:xfrm>
          <a:off x="0" y="0"/>
          <a:ext cx="0" cy="0"/>
          <a:chOff x="0" y="0"/>
          <a:chExt cx="0" cy="0"/>
        </a:xfrm>
      </p:grpSpPr>
      <p:sp>
        <p:nvSpPr>
          <p:cNvPr descr="https://wm.shaw.ca/service/home/~/?auth=co&amp;id=36590&amp;part=2" id="515" name="Shape 515"/>
          <p:cNvSpPr/>
          <p:nvPr/>
        </p:nvSpPr>
        <p:spPr>
          <a:xfrm>
            <a:off x="155575" y="-144463"/>
            <a:ext cx="304800" cy="3048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sz="1800">
              <a:solidFill>
                <a:schemeClr val="dk1"/>
              </a:solidFill>
              <a:latin typeface="Century Gothic"/>
              <a:ea typeface="Century Gothic"/>
              <a:cs typeface="Century Gothic"/>
              <a:sym typeface="Century Gothic"/>
            </a:endParaRPr>
          </a:p>
        </p:txBody>
      </p:sp>
      <p:sp>
        <p:nvSpPr>
          <p:cNvPr descr="https://wm.shaw.ca/service/home/~/?auth=co&amp;id=36590&amp;part=2" id="516" name="Shape 516"/>
          <p:cNvSpPr/>
          <p:nvPr/>
        </p:nvSpPr>
        <p:spPr>
          <a:xfrm>
            <a:off x="307975" y="7937"/>
            <a:ext cx="304800" cy="3048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sz="1800">
              <a:solidFill>
                <a:schemeClr val="dk1"/>
              </a:solidFill>
              <a:latin typeface="Century Gothic"/>
              <a:ea typeface="Century Gothic"/>
              <a:cs typeface="Century Gothic"/>
              <a:sym typeface="Century Gothic"/>
            </a:endParaRPr>
          </a:p>
        </p:txBody>
      </p:sp>
      <p:sp>
        <p:nvSpPr>
          <p:cNvPr id="517" name="Shape 517"/>
          <p:cNvSpPr txBox="1"/>
          <p:nvPr>
            <p:ph type="title"/>
          </p:nvPr>
        </p:nvSpPr>
        <p:spPr>
          <a:xfrm>
            <a:off x="1043490" y="1027664"/>
            <a:ext cx="7024800" cy="1143000"/>
          </a:xfrm>
          <a:prstGeom prst="rect">
            <a:avLst/>
          </a:prstGeom>
          <a:noFill/>
          <a:ln>
            <a:noFill/>
          </a:ln>
        </p:spPr>
        <p:txBody>
          <a:bodyPr anchorCtr="0" anchor="b" bIns="45700" lIns="91425" rIns="91425" wrap="square" tIns="45700">
            <a:noAutofit/>
          </a:bodyPr>
          <a:lstStyle/>
          <a:p>
            <a:pPr indent="0" lvl="0" marL="0" marR="0" rtl="0" algn="l">
              <a:spcBef>
                <a:spcPts val="0"/>
              </a:spcBef>
              <a:buClr>
                <a:schemeClr val="dk1"/>
              </a:buClr>
              <a:buSzPct val="25000"/>
              <a:buFont typeface="Century Gothic"/>
              <a:buNone/>
            </a:pPr>
            <a:r>
              <a:rPr lang="en-CA" sz="3600">
                <a:solidFill>
                  <a:schemeClr val="dk1"/>
                </a:solidFill>
              </a:rPr>
              <a:t> </a:t>
            </a:r>
          </a:p>
        </p:txBody>
      </p:sp>
      <p:pic>
        <p:nvPicPr>
          <p:cNvPr id="518" name="Shape 518"/>
          <p:cNvPicPr preferRelativeResize="0"/>
          <p:nvPr/>
        </p:nvPicPr>
        <p:blipFill rotWithShape="1">
          <a:blip r:embed="rId3">
            <a:alphaModFix/>
          </a:blip>
          <a:srcRect b="0" l="0" r="0" t="20166"/>
          <a:stretch/>
        </p:blipFill>
        <p:spPr>
          <a:xfrm>
            <a:off x="1552263" y="1111628"/>
            <a:ext cx="6039474" cy="4634749"/>
          </a:xfrm>
          <a:prstGeom prst="rect">
            <a:avLst/>
          </a:prstGeom>
          <a:noFill/>
          <a:ln>
            <a:noFill/>
          </a:ln>
        </p:spPr>
      </p:pic>
      <p:sp>
        <p:nvSpPr>
          <p:cNvPr id="519" name="Shape 519"/>
          <p:cNvSpPr/>
          <p:nvPr/>
        </p:nvSpPr>
        <p:spPr>
          <a:xfrm rot="10800000">
            <a:off x="8545625" y="6346894"/>
            <a:ext cx="362700" cy="392400"/>
          </a:xfrm>
          <a:prstGeom prst="triangle">
            <a:avLst>
              <a:gd fmla="val 50000" name="adj"/>
            </a:avLst>
          </a:prstGeom>
          <a:solidFill>
            <a:srgbClr val="4A86E8"/>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6" name="Shape 276"/>
        <p:cNvGrpSpPr/>
        <p:nvPr/>
      </p:nvGrpSpPr>
      <p:grpSpPr>
        <a:xfrm>
          <a:off x="0" y="0"/>
          <a:ext cx="0" cy="0"/>
          <a:chOff x="0" y="0"/>
          <a:chExt cx="0" cy="0"/>
        </a:xfrm>
      </p:grpSpPr>
      <p:sp>
        <p:nvSpPr>
          <p:cNvPr id="277" name="Shape 277"/>
          <p:cNvSpPr txBox="1"/>
          <p:nvPr>
            <p:ph type="title"/>
          </p:nvPr>
        </p:nvSpPr>
        <p:spPr>
          <a:xfrm>
            <a:off x="1043490" y="1027664"/>
            <a:ext cx="7024744" cy="1143000"/>
          </a:xfrm>
          <a:prstGeom prst="rect">
            <a:avLst/>
          </a:prstGeom>
          <a:noFill/>
          <a:ln>
            <a:noFill/>
          </a:ln>
        </p:spPr>
        <p:txBody>
          <a:bodyPr anchorCtr="0" anchor="b" bIns="45700" lIns="91425" rIns="91425" wrap="square" tIns="45700">
            <a:noAutofit/>
          </a:bodyPr>
          <a:lstStyle/>
          <a:p>
            <a:pPr indent="0" lvl="0" marL="0" marR="0" rtl="0" algn="l">
              <a:spcBef>
                <a:spcPts val="0"/>
              </a:spcBef>
              <a:buClr>
                <a:schemeClr val="dk1"/>
              </a:buClr>
              <a:buSzPct val="25000"/>
              <a:buFont typeface="Century Gothic"/>
              <a:buNone/>
            </a:pPr>
            <a:r>
              <a:rPr b="0" i="0" lang="en-CA" sz="4000" u="none" cap="none" strike="noStrike">
                <a:solidFill>
                  <a:schemeClr val="dk1"/>
                </a:solidFill>
                <a:latin typeface="Century Gothic"/>
                <a:ea typeface="Century Gothic"/>
                <a:cs typeface="Century Gothic"/>
                <a:sym typeface="Century Gothic"/>
              </a:rPr>
              <a:t>Today’s Road Map</a:t>
            </a:r>
          </a:p>
        </p:txBody>
      </p:sp>
      <p:sp>
        <p:nvSpPr>
          <p:cNvPr id="278" name="Shape 278"/>
          <p:cNvSpPr txBox="1"/>
          <p:nvPr>
            <p:ph idx="1" type="body"/>
          </p:nvPr>
        </p:nvSpPr>
        <p:spPr>
          <a:xfrm>
            <a:off x="1043492" y="2323652"/>
            <a:ext cx="6777317" cy="3508977"/>
          </a:xfrm>
          <a:prstGeom prst="rect">
            <a:avLst/>
          </a:prstGeom>
          <a:noFill/>
          <a:ln>
            <a:noFill/>
          </a:ln>
        </p:spPr>
        <p:txBody>
          <a:bodyPr anchorCtr="0" anchor="t" bIns="45700" lIns="91425" rIns="91425" wrap="square" tIns="45700">
            <a:noAutofit/>
          </a:bodyPr>
          <a:lstStyle/>
          <a:p>
            <a:pPr indent="-354076" lvl="0" marL="342900" marR="0" rtl="0" algn="l">
              <a:spcBef>
                <a:spcPts val="0"/>
              </a:spcBef>
              <a:spcAft>
                <a:spcPts val="0"/>
              </a:spcAft>
              <a:buClr>
                <a:schemeClr val="accent1"/>
              </a:buClr>
              <a:buSzPct val="100000"/>
              <a:buFont typeface="Noto Sans Symbols"/>
              <a:buChar char="○"/>
            </a:pPr>
            <a:r>
              <a:rPr b="0" i="0" lang="en-CA" sz="3000" u="none" cap="none" strike="noStrike">
                <a:solidFill>
                  <a:schemeClr val="dk2"/>
                </a:solidFill>
                <a:latin typeface="Century Gothic"/>
                <a:ea typeface="Century Gothic"/>
                <a:cs typeface="Century Gothic"/>
                <a:sym typeface="Century Gothic"/>
              </a:rPr>
              <a:t>Sensory Needs </a:t>
            </a:r>
          </a:p>
          <a:p>
            <a:pPr indent="-354076" lvl="0" marL="342900" marR="0" rtl="0" algn="l">
              <a:spcBef>
                <a:spcPts val="480"/>
              </a:spcBef>
              <a:spcAft>
                <a:spcPts val="0"/>
              </a:spcAft>
              <a:buClr>
                <a:schemeClr val="accent1"/>
              </a:buClr>
              <a:buSzPct val="100000"/>
              <a:buFont typeface="Noto Sans Symbols"/>
              <a:buChar char="○"/>
            </a:pPr>
            <a:r>
              <a:rPr b="0" i="0" lang="en-CA" sz="3000" u="none" cap="none" strike="noStrike">
                <a:solidFill>
                  <a:schemeClr val="dk2"/>
                </a:solidFill>
                <a:latin typeface="Century Gothic"/>
                <a:ea typeface="Century Gothic"/>
                <a:cs typeface="Century Gothic"/>
                <a:sym typeface="Century Gothic"/>
              </a:rPr>
              <a:t>Clear</a:t>
            </a:r>
            <a:r>
              <a:rPr lang="en-CA" sz="3000"/>
              <a:t> </a:t>
            </a:r>
            <a:r>
              <a:rPr b="0" i="0" lang="en-CA" sz="3000" u="none" cap="none" strike="noStrike">
                <a:solidFill>
                  <a:schemeClr val="dk2"/>
                </a:solidFill>
                <a:latin typeface="Century Gothic"/>
                <a:ea typeface="Century Gothic"/>
                <a:cs typeface="Century Gothic"/>
                <a:sym typeface="Century Gothic"/>
              </a:rPr>
              <a:t>Communication</a:t>
            </a:r>
          </a:p>
          <a:p>
            <a:pPr indent="-354076" lvl="0" marL="342900" marR="0" rtl="0" algn="l">
              <a:spcBef>
                <a:spcPts val="480"/>
              </a:spcBef>
              <a:spcAft>
                <a:spcPts val="0"/>
              </a:spcAft>
              <a:buClr>
                <a:schemeClr val="accent1"/>
              </a:buClr>
              <a:buSzPct val="100000"/>
              <a:buFont typeface="Noto Sans Symbols"/>
              <a:buChar char="○"/>
            </a:pPr>
            <a:r>
              <a:rPr b="0" i="0" lang="en-CA" sz="3000" u="none" cap="none" strike="noStrike">
                <a:solidFill>
                  <a:schemeClr val="dk2"/>
                </a:solidFill>
                <a:latin typeface="Century Gothic"/>
                <a:ea typeface="Century Gothic"/>
                <a:cs typeface="Century Gothic"/>
                <a:sym typeface="Century Gothic"/>
              </a:rPr>
              <a:t>Visuals</a:t>
            </a:r>
          </a:p>
          <a:p>
            <a:pPr indent="-5080" lvl="0" marL="68580" marR="0" rtl="0" algn="l">
              <a:spcBef>
                <a:spcPts val="480"/>
              </a:spcBef>
              <a:spcAft>
                <a:spcPts val="0"/>
              </a:spcAft>
              <a:buClr>
                <a:schemeClr val="accent1"/>
              </a:buClr>
              <a:buSzPct val="25000"/>
              <a:buFont typeface="Noto Sans Symbols"/>
              <a:buNone/>
            </a:pPr>
            <a:r>
              <a:t/>
            </a:r>
            <a:endParaRPr b="0" i="0" sz="2400" u="none" cap="none" strike="noStrike">
              <a:solidFill>
                <a:schemeClr val="dk2"/>
              </a:solidFill>
              <a:latin typeface="Century Gothic"/>
              <a:ea typeface="Century Gothic"/>
              <a:cs typeface="Century Gothic"/>
              <a:sym typeface="Century Gothic"/>
            </a:endParaRPr>
          </a:p>
          <a:p>
            <a:pPr indent="-279400" lvl="0" marL="342900" marR="0" rtl="0" algn="l">
              <a:spcBef>
                <a:spcPts val="480"/>
              </a:spcBef>
              <a:spcAft>
                <a:spcPts val="0"/>
              </a:spcAft>
              <a:buClr>
                <a:schemeClr val="accent1"/>
              </a:buClr>
              <a:buSzPct val="76000"/>
              <a:buFont typeface="Noto Sans Symbols"/>
              <a:buNone/>
            </a:pPr>
            <a:r>
              <a:t/>
            </a:r>
            <a:endParaRPr b="0" i="0" sz="2400" u="none" cap="none" strike="noStrike">
              <a:solidFill>
                <a:schemeClr val="dk2"/>
              </a:solidFill>
              <a:latin typeface="Century Gothic"/>
              <a:ea typeface="Century Gothic"/>
              <a:cs typeface="Century Gothic"/>
              <a:sym typeface="Century Gothic"/>
            </a:endParaRPr>
          </a:p>
          <a:p>
            <a:pPr indent="-279400" lvl="0" marL="342900" marR="0" rtl="0" algn="l">
              <a:spcBef>
                <a:spcPts val="480"/>
              </a:spcBef>
              <a:buClr>
                <a:schemeClr val="accent1"/>
              </a:buClr>
              <a:buSzPct val="76000"/>
              <a:buFont typeface="Noto Sans Symbols"/>
              <a:buNone/>
            </a:pPr>
            <a:r>
              <a:t/>
            </a:r>
            <a:endParaRPr b="0" i="0" sz="2400" u="none" cap="none" strike="noStrike">
              <a:solidFill>
                <a:schemeClr val="dk2"/>
              </a:solidFill>
              <a:latin typeface="Century Gothic"/>
              <a:ea typeface="Century Gothic"/>
              <a:cs typeface="Century Gothic"/>
              <a:sym typeface="Century Gothic"/>
            </a:endParaRPr>
          </a:p>
        </p:txBody>
      </p:sp>
      <p:pic>
        <p:nvPicPr>
          <p:cNvPr id="279" name="Shape 279"/>
          <p:cNvPicPr preferRelativeResize="0"/>
          <p:nvPr/>
        </p:nvPicPr>
        <p:blipFill rotWithShape="1">
          <a:blip r:embed="rId3">
            <a:alphaModFix/>
          </a:blip>
          <a:srcRect b="0" l="0" r="0" t="0"/>
          <a:stretch/>
        </p:blipFill>
        <p:spPr>
          <a:xfrm>
            <a:off x="4499992" y="3861048"/>
            <a:ext cx="3485047" cy="2319140"/>
          </a:xfrm>
          <a:prstGeom prst="rect">
            <a:avLst/>
          </a:prstGeom>
          <a:noFill/>
          <a:ln>
            <a:noFill/>
          </a:ln>
        </p:spPr>
      </p:pic>
      <p:sp>
        <p:nvSpPr>
          <p:cNvPr id="280" name="Shape 280"/>
          <p:cNvSpPr/>
          <p:nvPr/>
        </p:nvSpPr>
        <p:spPr>
          <a:xfrm>
            <a:off x="8515400" y="6347850"/>
            <a:ext cx="330000" cy="313500"/>
          </a:xfrm>
          <a:prstGeom prst="star5">
            <a:avLst>
              <a:gd fmla="val 19098" name="adj"/>
              <a:gd fmla="val 105146" name="hf"/>
              <a:gd fmla="val 110557" name="vf"/>
            </a:avLst>
          </a:prstGeom>
          <a:solidFill>
            <a:srgbClr val="4A86E8"/>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4" name="Shape 524"/>
        <p:cNvGrpSpPr/>
        <p:nvPr/>
      </p:nvGrpSpPr>
      <p:grpSpPr>
        <a:xfrm>
          <a:off x="0" y="0"/>
          <a:ext cx="0" cy="0"/>
          <a:chOff x="0" y="0"/>
          <a:chExt cx="0" cy="0"/>
        </a:xfrm>
      </p:grpSpPr>
      <p:sp>
        <p:nvSpPr>
          <p:cNvPr id="525" name="Shape 525"/>
          <p:cNvSpPr txBox="1"/>
          <p:nvPr>
            <p:ph type="title"/>
          </p:nvPr>
        </p:nvSpPr>
        <p:spPr>
          <a:xfrm>
            <a:off x="1043490" y="1027664"/>
            <a:ext cx="7024744" cy="1143000"/>
          </a:xfrm>
          <a:prstGeom prst="rect">
            <a:avLst/>
          </a:prstGeom>
          <a:noFill/>
          <a:ln>
            <a:noFill/>
          </a:ln>
        </p:spPr>
        <p:txBody>
          <a:bodyPr anchorCtr="0" anchor="b" bIns="45700" lIns="91425" rIns="91425" wrap="square" tIns="45700">
            <a:noAutofit/>
          </a:bodyPr>
          <a:lstStyle/>
          <a:p>
            <a:pPr indent="0" lvl="0" marL="0" marR="0" rtl="0" algn="l">
              <a:spcBef>
                <a:spcPts val="0"/>
              </a:spcBef>
              <a:buClr>
                <a:schemeClr val="dk1"/>
              </a:buClr>
              <a:buSzPct val="25000"/>
              <a:buFont typeface="Century Gothic"/>
              <a:buNone/>
            </a:pPr>
            <a:r>
              <a:rPr b="0" i="0" lang="en-CA" sz="4000" u="none" cap="none" strike="noStrike">
                <a:solidFill>
                  <a:schemeClr val="dk1"/>
                </a:solidFill>
                <a:latin typeface="Century Gothic"/>
                <a:ea typeface="Century Gothic"/>
                <a:cs typeface="Century Gothic"/>
                <a:sym typeface="Century Gothic"/>
              </a:rPr>
              <a:t>Process Time/ Wait </a:t>
            </a:r>
            <a:r>
              <a:rPr lang="en-CA">
                <a:solidFill>
                  <a:schemeClr val="dk1"/>
                </a:solidFill>
              </a:rPr>
              <a:t>Time</a:t>
            </a:r>
          </a:p>
        </p:txBody>
      </p:sp>
      <p:sp>
        <p:nvSpPr>
          <p:cNvPr id="526" name="Shape 526"/>
          <p:cNvSpPr txBox="1"/>
          <p:nvPr>
            <p:ph idx="1" type="body"/>
          </p:nvPr>
        </p:nvSpPr>
        <p:spPr>
          <a:xfrm>
            <a:off x="1043492" y="2323652"/>
            <a:ext cx="6777317" cy="3508977"/>
          </a:xfrm>
          <a:prstGeom prst="rect">
            <a:avLst/>
          </a:prstGeom>
          <a:noFill/>
          <a:ln>
            <a:noFill/>
          </a:ln>
        </p:spPr>
        <p:txBody>
          <a:bodyPr anchorCtr="0" anchor="t" bIns="45700" lIns="91425" rIns="91425" wrap="square" tIns="45700">
            <a:noAutofit/>
          </a:bodyPr>
          <a:lstStyle/>
          <a:p>
            <a:pPr indent="-279400" lvl="0" marL="342900" marR="0" rtl="0" algn="l">
              <a:spcBef>
                <a:spcPts val="0"/>
              </a:spcBef>
              <a:spcAft>
                <a:spcPts val="0"/>
              </a:spcAft>
              <a:buClr>
                <a:schemeClr val="accent1"/>
              </a:buClr>
              <a:buSzPct val="76000"/>
              <a:buFont typeface="Noto Sans Symbols"/>
              <a:buChar char="○"/>
            </a:pPr>
            <a:r>
              <a:rPr b="0" i="0" lang="en-CA" sz="2400" u="none" cap="none" strike="noStrike">
                <a:solidFill>
                  <a:schemeClr val="dk2"/>
                </a:solidFill>
                <a:latin typeface="Century Gothic"/>
                <a:ea typeface="Century Gothic"/>
                <a:cs typeface="Century Gothic"/>
                <a:sym typeface="Century Gothic"/>
              </a:rPr>
              <a:t>Children with language delay or disorders require extra time</a:t>
            </a:r>
          </a:p>
          <a:p>
            <a:pPr indent="-279400" lvl="0" marL="342900" marR="0" rtl="0" algn="l">
              <a:spcBef>
                <a:spcPts val="480"/>
              </a:spcBef>
              <a:spcAft>
                <a:spcPts val="0"/>
              </a:spcAft>
              <a:buClr>
                <a:schemeClr val="accent1"/>
              </a:buClr>
              <a:buSzPct val="76000"/>
              <a:buFont typeface="Noto Sans Symbols"/>
              <a:buChar char="○"/>
            </a:pPr>
            <a:r>
              <a:rPr b="0" i="0" lang="en-CA" sz="2400" u="none" cap="none" strike="noStrike">
                <a:solidFill>
                  <a:schemeClr val="dk2"/>
                </a:solidFill>
                <a:latin typeface="Century Gothic"/>
                <a:ea typeface="Century Gothic"/>
                <a:cs typeface="Century Gothic"/>
                <a:sym typeface="Century Gothic"/>
              </a:rPr>
              <a:t>Research show on average we give children 1-2 seconds to respond to directions</a:t>
            </a:r>
          </a:p>
          <a:p>
            <a:pPr indent="-279400" lvl="0" marL="342900" marR="0" rtl="0" algn="l">
              <a:spcBef>
                <a:spcPts val="480"/>
              </a:spcBef>
              <a:spcAft>
                <a:spcPts val="0"/>
              </a:spcAft>
              <a:buClr>
                <a:schemeClr val="accent1"/>
              </a:buClr>
              <a:buSzPct val="76000"/>
              <a:buFont typeface="Noto Sans Symbols"/>
              <a:buChar char="○"/>
            </a:pPr>
            <a:r>
              <a:rPr b="0" i="0" lang="en-CA" sz="2400" u="none" cap="none" strike="noStrike">
                <a:solidFill>
                  <a:schemeClr val="dk2"/>
                </a:solidFill>
                <a:latin typeface="Century Gothic"/>
                <a:ea typeface="Century Gothic"/>
                <a:cs typeface="Century Gothic"/>
                <a:sym typeface="Century Gothic"/>
              </a:rPr>
              <a:t>10-15 is recommended</a:t>
            </a:r>
          </a:p>
          <a:p>
            <a:pPr indent="-279400" lvl="0" marL="342900" marR="0" rtl="0" algn="l">
              <a:spcBef>
                <a:spcPts val="480"/>
              </a:spcBef>
              <a:spcAft>
                <a:spcPts val="0"/>
              </a:spcAft>
              <a:buClr>
                <a:schemeClr val="accent1"/>
              </a:buClr>
              <a:buSzPct val="76000"/>
              <a:buFont typeface="Noto Sans Symbols"/>
              <a:buChar char="○"/>
            </a:pPr>
            <a:r>
              <a:rPr b="0" i="0" lang="en-CA" sz="2400" u="none" cap="none" strike="noStrike">
                <a:solidFill>
                  <a:schemeClr val="dk2"/>
                </a:solidFill>
                <a:latin typeface="Century Gothic"/>
                <a:ea typeface="Century Gothic"/>
                <a:cs typeface="Century Gothic"/>
                <a:sym typeface="Century Gothic"/>
              </a:rPr>
              <a:t>Use visual supports</a:t>
            </a:r>
          </a:p>
          <a:p>
            <a:pPr indent="-279400" lvl="0" marL="342900" marR="0" rtl="0" algn="l">
              <a:spcBef>
                <a:spcPts val="480"/>
              </a:spcBef>
              <a:buClr>
                <a:schemeClr val="accent1"/>
              </a:buClr>
              <a:buSzPct val="76000"/>
              <a:buFont typeface="Noto Sans Symbols"/>
              <a:buNone/>
            </a:pPr>
            <a:r>
              <a:t/>
            </a:r>
            <a:endParaRPr b="0" i="0" sz="2400" u="none" cap="none" strike="noStrike">
              <a:solidFill>
                <a:schemeClr val="dk2"/>
              </a:solidFill>
              <a:latin typeface="Century Gothic"/>
              <a:ea typeface="Century Gothic"/>
              <a:cs typeface="Century Gothic"/>
              <a:sym typeface="Century Gothic"/>
            </a:endParaRPr>
          </a:p>
        </p:txBody>
      </p:sp>
      <p:pic>
        <p:nvPicPr>
          <p:cNvPr id="527" name="Shape 527"/>
          <p:cNvPicPr preferRelativeResize="0"/>
          <p:nvPr/>
        </p:nvPicPr>
        <p:blipFill rotWithShape="1">
          <a:blip r:embed="rId3">
            <a:alphaModFix/>
          </a:blip>
          <a:srcRect b="0" l="0" r="0" t="0"/>
          <a:stretch/>
        </p:blipFill>
        <p:spPr>
          <a:xfrm>
            <a:off x="5652120" y="4117105"/>
            <a:ext cx="1679523" cy="1679523"/>
          </a:xfrm>
          <a:prstGeom prst="rect">
            <a:avLst/>
          </a:prstGeom>
          <a:noFill/>
          <a:ln>
            <a:noFill/>
          </a:ln>
        </p:spPr>
      </p:pic>
      <p:sp>
        <p:nvSpPr>
          <p:cNvPr id="528" name="Shape 528"/>
          <p:cNvSpPr/>
          <p:nvPr/>
        </p:nvSpPr>
        <p:spPr>
          <a:xfrm>
            <a:off x="8515400" y="6347850"/>
            <a:ext cx="330000" cy="313500"/>
          </a:xfrm>
          <a:prstGeom prst="star5">
            <a:avLst>
              <a:gd fmla="val 19098" name="adj"/>
              <a:gd fmla="val 105146" name="hf"/>
              <a:gd fmla="val 110557" name="vf"/>
            </a:avLst>
          </a:prstGeom>
          <a:solidFill>
            <a:srgbClr val="4A86E8"/>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3" name="Shape 533"/>
        <p:cNvGrpSpPr/>
        <p:nvPr/>
      </p:nvGrpSpPr>
      <p:grpSpPr>
        <a:xfrm>
          <a:off x="0" y="0"/>
          <a:ext cx="0" cy="0"/>
          <a:chOff x="0" y="0"/>
          <a:chExt cx="0" cy="0"/>
        </a:xfrm>
      </p:grpSpPr>
      <p:sp>
        <p:nvSpPr>
          <p:cNvPr id="534" name="Shape 534"/>
          <p:cNvSpPr txBox="1"/>
          <p:nvPr>
            <p:ph type="title"/>
          </p:nvPr>
        </p:nvSpPr>
        <p:spPr>
          <a:xfrm>
            <a:off x="683568" y="476672"/>
            <a:ext cx="7024744" cy="1143000"/>
          </a:xfrm>
          <a:prstGeom prst="rect">
            <a:avLst/>
          </a:prstGeom>
          <a:noFill/>
          <a:ln>
            <a:noFill/>
          </a:ln>
        </p:spPr>
        <p:txBody>
          <a:bodyPr anchorCtr="0" anchor="b" bIns="45700" lIns="91425" rIns="91425" wrap="square" tIns="45700">
            <a:noAutofit/>
          </a:bodyPr>
          <a:lstStyle/>
          <a:p>
            <a:pPr indent="0" lvl="0" marL="0" marR="0" rtl="0" algn="l">
              <a:spcBef>
                <a:spcPts val="0"/>
              </a:spcBef>
              <a:buClr>
                <a:schemeClr val="dk1"/>
              </a:buClr>
              <a:buSzPct val="25000"/>
              <a:buFont typeface="Century Gothic"/>
              <a:buNone/>
            </a:pPr>
            <a:r>
              <a:rPr b="1" i="0" lang="en-CA" sz="4000" u="none" cap="none" strike="noStrike">
                <a:solidFill>
                  <a:schemeClr val="dk1"/>
                </a:solidFill>
              </a:rPr>
              <a:t>Process Time</a:t>
            </a:r>
          </a:p>
        </p:txBody>
      </p:sp>
      <p:sp>
        <p:nvSpPr>
          <p:cNvPr id="535" name="Shape 535"/>
          <p:cNvSpPr txBox="1"/>
          <p:nvPr>
            <p:ph idx="1" type="body"/>
          </p:nvPr>
        </p:nvSpPr>
        <p:spPr>
          <a:xfrm>
            <a:off x="827584" y="1844824"/>
            <a:ext cx="6777317" cy="3508977"/>
          </a:xfrm>
          <a:prstGeom prst="rect">
            <a:avLst/>
          </a:prstGeom>
          <a:noFill/>
          <a:ln>
            <a:noFill/>
          </a:ln>
        </p:spPr>
        <p:txBody>
          <a:bodyPr anchorCtr="0" anchor="t" bIns="45700" lIns="91425" rIns="91425" wrap="square" tIns="45700">
            <a:noAutofit/>
          </a:bodyPr>
          <a:lstStyle/>
          <a:p>
            <a:pPr indent="-5080" lvl="0" marL="68580" marR="0" rtl="0" algn="l">
              <a:spcBef>
                <a:spcPts val="0"/>
              </a:spcBef>
              <a:buClr>
                <a:schemeClr val="accent1"/>
              </a:buClr>
              <a:buSzPct val="25000"/>
              <a:buFont typeface="Noto Sans Symbols"/>
              <a:buNone/>
            </a:pPr>
            <a:r>
              <a:rPr b="0" i="0" lang="en-CA" sz="5400" u="none" cap="none" strike="noStrike">
                <a:solidFill>
                  <a:schemeClr val="dk2"/>
                </a:solidFill>
                <a:latin typeface="Century Gothic"/>
                <a:ea typeface="Century Gothic"/>
                <a:cs typeface="Century Gothic"/>
                <a:sym typeface="Century Gothic"/>
              </a:rPr>
              <a:t>Who was the first Prime Minister of Canada? </a:t>
            </a:r>
          </a:p>
        </p:txBody>
      </p:sp>
      <p:pic>
        <p:nvPicPr>
          <p:cNvPr id="536" name="Shape 536"/>
          <p:cNvPicPr preferRelativeResize="0"/>
          <p:nvPr/>
        </p:nvPicPr>
        <p:blipFill rotWithShape="1">
          <a:blip r:embed="rId3">
            <a:alphaModFix/>
          </a:blip>
          <a:srcRect b="0" l="0" r="0" t="0"/>
          <a:stretch/>
        </p:blipFill>
        <p:spPr>
          <a:xfrm>
            <a:off x="5076056" y="3717032"/>
            <a:ext cx="2447156" cy="2447156"/>
          </a:xfrm>
          <a:prstGeom prst="rect">
            <a:avLst/>
          </a:prstGeom>
          <a:noFill/>
          <a:ln>
            <a:noFill/>
          </a:ln>
        </p:spPr>
      </p:pic>
      <p:sp>
        <p:nvSpPr>
          <p:cNvPr id="537" name="Shape 537"/>
          <p:cNvSpPr/>
          <p:nvPr/>
        </p:nvSpPr>
        <p:spPr>
          <a:xfrm rot="10800000">
            <a:off x="8545625" y="6346894"/>
            <a:ext cx="362700" cy="392400"/>
          </a:xfrm>
          <a:prstGeom prst="triangle">
            <a:avLst>
              <a:gd fmla="val 50000" name="adj"/>
            </a:avLst>
          </a:prstGeom>
          <a:solidFill>
            <a:srgbClr val="4A86E8"/>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2" name="Shape 542"/>
        <p:cNvGrpSpPr/>
        <p:nvPr/>
      </p:nvGrpSpPr>
      <p:grpSpPr>
        <a:xfrm>
          <a:off x="0" y="0"/>
          <a:ext cx="0" cy="0"/>
          <a:chOff x="0" y="0"/>
          <a:chExt cx="0" cy="0"/>
        </a:xfrm>
      </p:grpSpPr>
      <p:sp>
        <p:nvSpPr>
          <p:cNvPr id="543" name="Shape 543"/>
          <p:cNvSpPr txBox="1"/>
          <p:nvPr>
            <p:ph type="title"/>
          </p:nvPr>
        </p:nvSpPr>
        <p:spPr>
          <a:xfrm>
            <a:off x="1043490" y="1027664"/>
            <a:ext cx="7024800" cy="1143000"/>
          </a:xfrm>
          <a:prstGeom prst="rect">
            <a:avLst/>
          </a:prstGeom>
        </p:spPr>
        <p:txBody>
          <a:bodyPr anchorCtr="0" anchor="b" bIns="91425" lIns="91425" rIns="91425" wrap="square" tIns="91425">
            <a:noAutofit/>
          </a:bodyPr>
          <a:lstStyle/>
          <a:p>
            <a:pPr lvl="0">
              <a:spcBef>
                <a:spcPts val="0"/>
              </a:spcBef>
              <a:buNone/>
            </a:pPr>
            <a:r>
              <a:t/>
            </a:r>
            <a:endParaRPr>
              <a:solidFill>
                <a:srgbClr val="000000"/>
              </a:solidFill>
            </a:endParaRPr>
          </a:p>
          <a:p>
            <a:pPr lvl="0">
              <a:spcBef>
                <a:spcPts val="0"/>
              </a:spcBef>
              <a:buNone/>
            </a:pPr>
            <a:r>
              <a:t/>
            </a:r>
            <a:endParaRPr>
              <a:solidFill>
                <a:srgbClr val="000000"/>
              </a:solidFill>
            </a:endParaRPr>
          </a:p>
          <a:p>
            <a:pPr lvl="0">
              <a:spcBef>
                <a:spcPts val="0"/>
              </a:spcBef>
              <a:buNone/>
            </a:pPr>
            <a:r>
              <a:rPr lang="en-CA">
                <a:solidFill>
                  <a:srgbClr val="000000"/>
                </a:solidFill>
              </a:rPr>
              <a:t>Processing/Wait Time: Story</a:t>
            </a:r>
          </a:p>
        </p:txBody>
      </p:sp>
      <p:sp>
        <p:nvSpPr>
          <p:cNvPr id="544" name="Shape 544"/>
          <p:cNvSpPr txBox="1"/>
          <p:nvPr>
            <p:ph idx="1" type="body"/>
          </p:nvPr>
        </p:nvSpPr>
        <p:spPr>
          <a:xfrm>
            <a:off x="1043492" y="2323652"/>
            <a:ext cx="6777300" cy="3509100"/>
          </a:xfrm>
          <a:prstGeom prst="rect">
            <a:avLst/>
          </a:prstGeom>
        </p:spPr>
        <p:txBody>
          <a:bodyPr anchorCtr="0" anchor="t" bIns="91425" lIns="91425" rIns="91425" wrap="square" tIns="91425">
            <a:noAutofit/>
          </a:bodyPr>
          <a:lstStyle/>
          <a:p>
            <a:pPr lvl="0">
              <a:spcBef>
                <a:spcPts val="0"/>
              </a:spcBef>
              <a:buNone/>
            </a:pPr>
            <a:r>
              <a:rPr lang="en-CA"/>
              <a:t> </a:t>
            </a:r>
          </a:p>
        </p:txBody>
      </p:sp>
      <p:pic>
        <p:nvPicPr>
          <p:cNvPr id="545" name="Shape 545"/>
          <p:cNvPicPr preferRelativeResize="0"/>
          <p:nvPr/>
        </p:nvPicPr>
        <p:blipFill>
          <a:blip r:embed="rId3">
            <a:alphaModFix/>
          </a:blip>
          <a:stretch>
            <a:fillRect/>
          </a:stretch>
        </p:blipFill>
        <p:spPr>
          <a:xfrm>
            <a:off x="2903156" y="2823900"/>
            <a:ext cx="5364150" cy="3343875"/>
          </a:xfrm>
          <a:prstGeom prst="rect">
            <a:avLst/>
          </a:prstGeom>
          <a:noFill/>
          <a:ln>
            <a:noFill/>
          </a:ln>
        </p:spPr>
      </p:pic>
      <p:sp>
        <p:nvSpPr>
          <p:cNvPr id="546" name="Shape 546"/>
          <p:cNvSpPr/>
          <p:nvPr/>
        </p:nvSpPr>
        <p:spPr>
          <a:xfrm>
            <a:off x="8515400" y="6347850"/>
            <a:ext cx="330000" cy="313500"/>
          </a:xfrm>
          <a:prstGeom prst="star5">
            <a:avLst>
              <a:gd fmla="val 19098" name="adj"/>
              <a:gd fmla="val 105146" name="hf"/>
              <a:gd fmla="val 110557" name="vf"/>
            </a:avLst>
          </a:prstGeom>
          <a:solidFill>
            <a:srgbClr val="4A86E8"/>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1" name="Shape 551"/>
        <p:cNvGrpSpPr/>
        <p:nvPr/>
      </p:nvGrpSpPr>
      <p:grpSpPr>
        <a:xfrm>
          <a:off x="0" y="0"/>
          <a:ext cx="0" cy="0"/>
          <a:chOff x="0" y="0"/>
          <a:chExt cx="0" cy="0"/>
        </a:xfrm>
      </p:grpSpPr>
      <p:sp>
        <p:nvSpPr>
          <p:cNvPr id="552" name="Shape 552"/>
          <p:cNvSpPr txBox="1"/>
          <p:nvPr>
            <p:ph type="title"/>
          </p:nvPr>
        </p:nvSpPr>
        <p:spPr>
          <a:xfrm>
            <a:off x="1059600" y="1438825"/>
            <a:ext cx="7024800" cy="1126800"/>
          </a:xfrm>
          <a:prstGeom prst="rect">
            <a:avLst/>
          </a:prstGeom>
        </p:spPr>
        <p:txBody>
          <a:bodyPr anchorCtr="0" anchor="b" bIns="91425" lIns="91425" rIns="91425" wrap="square" tIns="91425">
            <a:noAutofit/>
          </a:bodyPr>
          <a:lstStyle/>
          <a:p>
            <a:pPr lvl="0">
              <a:spcBef>
                <a:spcPts val="0"/>
              </a:spcBef>
              <a:buNone/>
            </a:pPr>
            <a:r>
              <a:rPr lang="en-CA">
                <a:solidFill>
                  <a:srgbClr val="000000"/>
                </a:solidFill>
              </a:rPr>
              <a:t>Language Production can be difficult too..</a:t>
            </a:r>
          </a:p>
        </p:txBody>
      </p:sp>
      <p:pic>
        <p:nvPicPr>
          <p:cNvPr id="553" name="Shape 553"/>
          <p:cNvPicPr preferRelativeResize="0"/>
          <p:nvPr/>
        </p:nvPicPr>
        <p:blipFill>
          <a:blip r:embed="rId3">
            <a:alphaModFix/>
          </a:blip>
          <a:stretch>
            <a:fillRect/>
          </a:stretch>
        </p:blipFill>
        <p:spPr>
          <a:xfrm>
            <a:off x="3046900" y="3063400"/>
            <a:ext cx="2857500" cy="2286000"/>
          </a:xfrm>
          <a:prstGeom prst="rect">
            <a:avLst/>
          </a:prstGeom>
          <a:noFill/>
          <a:ln>
            <a:noFill/>
          </a:ln>
        </p:spPr>
      </p:pic>
      <p:sp>
        <p:nvSpPr>
          <p:cNvPr id="554" name="Shape 554"/>
          <p:cNvSpPr/>
          <p:nvPr/>
        </p:nvSpPr>
        <p:spPr>
          <a:xfrm>
            <a:off x="8515400" y="6347850"/>
            <a:ext cx="330000" cy="313500"/>
          </a:xfrm>
          <a:prstGeom prst="star5">
            <a:avLst>
              <a:gd fmla="val 19098" name="adj"/>
              <a:gd fmla="val 105146" name="hf"/>
              <a:gd fmla="val 110557" name="vf"/>
            </a:avLst>
          </a:prstGeom>
          <a:solidFill>
            <a:srgbClr val="4A86E8"/>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9" name="Shape 559"/>
        <p:cNvGrpSpPr/>
        <p:nvPr/>
      </p:nvGrpSpPr>
      <p:grpSpPr>
        <a:xfrm>
          <a:off x="0" y="0"/>
          <a:ext cx="0" cy="0"/>
          <a:chOff x="0" y="0"/>
          <a:chExt cx="0" cy="0"/>
        </a:xfrm>
      </p:grpSpPr>
      <p:sp>
        <p:nvSpPr>
          <p:cNvPr id="560" name="Shape 560"/>
          <p:cNvSpPr txBox="1"/>
          <p:nvPr>
            <p:ph type="title"/>
          </p:nvPr>
        </p:nvSpPr>
        <p:spPr>
          <a:xfrm>
            <a:off x="827584" y="773088"/>
            <a:ext cx="7024800" cy="1143000"/>
          </a:xfrm>
          <a:prstGeom prst="rect">
            <a:avLst/>
          </a:prstGeom>
          <a:noFill/>
          <a:ln>
            <a:noFill/>
          </a:ln>
        </p:spPr>
        <p:txBody>
          <a:bodyPr anchorCtr="0" anchor="b" bIns="45700" lIns="91425" rIns="91425" wrap="square" tIns="45700">
            <a:noAutofit/>
          </a:bodyPr>
          <a:lstStyle/>
          <a:p>
            <a:pPr indent="0" lvl="0" marL="0" marR="0" rtl="0" algn="l">
              <a:spcBef>
                <a:spcPts val="0"/>
              </a:spcBef>
              <a:buClr>
                <a:schemeClr val="dk1"/>
              </a:buClr>
              <a:buSzPct val="25000"/>
              <a:buFont typeface="Century Gothic"/>
              <a:buNone/>
            </a:pPr>
            <a:r>
              <a:rPr b="0" i="0" lang="en-CA" sz="4000" u="none" cap="none" strike="noStrike">
                <a:solidFill>
                  <a:schemeClr val="dk1"/>
                </a:solidFill>
                <a:latin typeface="Century Gothic"/>
                <a:ea typeface="Century Gothic"/>
                <a:cs typeface="Century Gothic"/>
                <a:sym typeface="Century Gothic"/>
              </a:rPr>
              <a:t>No “N” in this story…..</a:t>
            </a:r>
          </a:p>
        </p:txBody>
      </p:sp>
      <p:sp>
        <p:nvSpPr>
          <p:cNvPr id="561" name="Shape 561"/>
          <p:cNvSpPr txBox="1"/>
          <p:nvPr>
            <p:ph idx="1" type="body"/>
          </p:nvPr>
        </p:nvSpPr>
        <p:spPr>
          <a:xfrm>
            <a:off x="827575" y="2754295"/>
            <a:ext cx="6777300" cy="990300"/>
          </a:xfrm>
          <a:prstGeom prst="rect">
            <a:avLst/>
          </a:prstGeom>
          <a:noFill/>
          <a:ln>
            <a:noFill/>
          </a:ln>
        </p:spPr>
        <p:txBody>
          <a:bodyPr anchorCtr="0" anchor="t" bIns="45700" lIns="91425" rIns="91425" wrap="square" tIns="45700">
            <a:noAutofit/>
          </a:bodyPr>
          <a:lstStyle/>
          <a:p>
            <a:pPr indent="-5080" lvl="0" marL="68580" marR="0" rtl="0" algn="l">
              <a:lnSpc>
                <a:spcPct val="80000"/>
              </a:lnSpc>
              <a:spcBef>
                <a:spcPts val="816"/>
              </a:spcBef>
              <a:buClr>
                <a:schemeClr val="accent1"/>
              </a:buClr>
              <a:buSzPct val="25000"/>
              <a:buFont typeface="Noto Sans Symbols"/>
              <a:buNone/>
            </a:pPr>
            <a:r>
              <a:rPr b="1" i="0" lang="en-CA" sz="4080" u="none" cap="none" strike="noStrike">
                <a:solidFill>
                  <a:schemeClr val="dk2"/>
                </a:solidFill>
                <a:latin typeface="Century Gothic"/>
                <a:ea typeface="Century Gothic"/>
                <a:cs typeface="Century Gothic"/>
                <a:sym typeface="Century Gothic"/>
              </a:rPr>
              <a:t>What are your plans for this weekend? </a:t>
            </a:r>
          </a:p>
        </p:txBody>
      </p:sp>
      <p:pic>
        <p:nvPicPr>
          <p:cNvPr id="562" name="Shape 562"/>
          <p:cNvPicPr preferRelativeResize="0"/>
          <p:nvPr/>
        </p:nvPicPr>
        <p:blipFill rotWithShape="1">
          <a:blip r:embed="rId3">
            <a:alphaModFix/>
          </a:blip>
          <a:srcRect b="0" l="0" r="0" t="0"/>
          <a:stretch/>
        </p:blipFill>
        <p:spPr>
          <a:xfrm>
            <a:off x="3635896" y="4221088"/>
            <a:ext cx="1800200" cy="1800200"/>
          </a:xfrm>
          <a:prstGeom prst="rect">
            <a:avLst/>
          </a:prstGeom>
          <a:noFill/>
          <a:ln>
            <a:noFill/>
          </a:ln>
        </p:spPr>
      </p:pic>
      <p:sp>
        <p:nvSpPr>
          <p:cNvPr id="563" name="Shape 563"/>
          <p:cNvSpPr/>
          <p:nvPr/>
        </p:nvSpPr>
        <p:spPr>
          <a:xfrm>
            <a:off x="8515400" y="6347850"/>
            <a:ext cx="330000" cy="313500"/>
          </a:xfrm>
          <a:prstGeom prst="star5">
            <a:avLst>
              <a:gd fmla="val 19098" name="adj"/>
              <a:gd fmla="val 105146" name="hf"/>
              <a:gd fmla="val 110557" name="vf"/>
            </a:avLst>
          </a:prstGeom>
          <a:solidFill>
            <a:srgbClr val="4A86E8"/>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8" name="Shape 568"/>
        <p:cNvGrpSpPr/>
        <p:nvPr/>
      </p:nvGrpSpPr>
      <p:grpSpPr>
        <a:xfrm>
          <a:off x="0" y="0"/>
          <a:ext cx="0" cy="0"/>
          <a:chOff x="0" y="0"/>
          <a:chExt cx="0" cy="0"/>
        </a:xfrm>
      </p:grpSpPr>
      <p:sp>
        <p:nvSpPr>
          <p:cNvPr id="569" name="Shape 569"/>
          <p:cNvSpPr txBox="1"/>
          <p:nvPr>
            <p:ph type="title"/>
          </p:nvPr>
        </p:nvSpPr>
        <p:spPr>
          <a:xfrm>
            <a:off x="827584" y="1124744"/>
            <a:ext cx="7024626" cy="1321216"/>
          </a:xfrm>
          <a:prstGeom prst="rect">
            <a:avLst/>
          </a:prstGeom>
          <a:noFill/>
          <a:ln>
            <a:noFill/>
          </a:ln>
        </p:spPr>
        <p:txBody>
          <a:bodyPr anchorCtr="0" anchor="b" bIns="45700" lIns="91425" rIns="91425" wrap="square" tIns="45700">
            <a:noAutofit/>
          </a:bodyPr>
          <a:lstStyle/>
          <a:p>
            <a:pPr indent="0" lvl="0" marL="0" marR="0" rtl="0" algn="l">
              <a:spcBef>
                <a:spcPts val="0"/>
              </a:spcBef>
              <a:buClr>
                <a:schemeClr val="dk1"/>
              </a:buClr>
              <a:buSzPct val="25000"/>
              <a:buFont typeface="Century Gothic"/>
              <a:buNone/>
            </a:pPr>
            <a:r>
              <a:rPr b="0" i="0" lang="en-CA" sz="4000" u="none" cap="none" strike="noStrike">
                <a:solidFill>
                  <a:schemeClr val="dk1"/>
                </a:solidFill>
                <a:latin typeface="Century Gothic"/>
                <a:ea typeface="Century Gothic"/>
                <a:cs typeface="Century Gothic"/>
                <a:sym typeface="Century Gothic"/>
              </a:rPr>
              <a:t>Chunk </a:t>
            </a:r>
            <a:br>
              <a:rPr b="0" i="0" lang="en-CA" sz="4000" u="none" cap="none" strike="noStrike">
                <a:solidFill>
                  <a:schemeClr val="dk1"/>
                </a:solidFill>
                <a:latin typeface="Century Gothic"/>
                <a:ea typeface="Century Gothic"/>
                <a:cs typeface="Century Gothic"/>
                <a:sym typeface="Century Gothic"/>
              </a:rPr>
            </a:br>
            <a:r>
              <a:rPr b="0" i="0" lang="en-CA" sz="4000" u="none" cap="none" strike="noStrike">
                <a:solidFill>
                  <a:schemeClr val="dk1"/>
                </a:solidFill>
                <a:latin typeface="Century Gothic"/>
                <a:ea typeface="Century Gothic"/>
                <a:cs typeface="Century Gothic"/>
                <a:sym typeface="Century Gothic"/>
              </a:rPr>
              <a:t>Information</a:t>
            </a:r>
          </a:p>
        </p:txBody>
      </p:sp>
      <p:sp>
        <p:nvSpPr>
          <p:cNvPr id="570" name="Shape 570"/>
          <p:cNvSpPr txBox="1"/>
          <p:nvPr>
            <p:ph idx="1" type="body"/>
          </p:nvPr>
        </p:nvSpPr>
        <p:spPr>
          <a:xfrm>
            <a:off x="611560" y="2852936"/>
            <a:ext cx="6777317" cy="3508977"/>
          </a:xfrm>
          <a:prstGeom prst="rect">
            <a:avLst/>
          </a:prstGeom>
          <a:noFill/>
          <a:ln>
            <a:noFill/>
          </a:ln>
        </p:spPr>
        <p:txBody>
          <a:bodyPr anchorCtr="0" anchor="t" bIns="45700" lIns="91425" rIns="91425" wrap="square" tIns="45700">
            <a:noAutofit/>
          </a:bodyPr>
          <a:lstStyle/>
          <a:p>
            <a:pPr indent="-279400" lvl="0" marL="342900" marR="0" rtl="0" algn="l">
              <a:lnSpc>
                <a:spcPct val="90000"/>
              </a:lnSpc>
              <a:spcBef>
                <a:spcPts val="480"/>
              </a:spcBef>
              <a:spcAft>
                <a:spcPts val="0"/>
              </a:spcAft>
              <a:buClr>
                <a:schemeClr val="accent1"/>
              </a:buClr>
              <a:buSzPct val="76000"/>
              <a:buFont typeface="Noto Sans Symbols"/>
              <a:buChar char="○"/>
            </a:pPr>
            <a:r>
              <a:rPr b="0" i="0" lang="en-CA" sz="2400" u="none" cap="none" strike="noStrike">
                <a:solidFill>
                  <a:schemeClr val="dk1"/>
                </a:solidFill>
                <a:latin typeface="Century Gothic"/>
                <a:ea typeface="Century Gothic"/>
                <a:cs typeface="Century Gothic"/>
                <a:sym typeface="Century Gothic"/>
              </a:rPr>
              <a:t>Working memory</a:t>
            </a:r>
            <a:r>
              <a:rPr lang="en-CA">
                <a:solidFill>
                  <a:schemeClr val="dk1"/>
                </a:solidFill>
              </a:rPr>
              <a:t> h</a:t>
            </a:r>
            <a:r>
              <a:rPr b="0" i="0" lang="en-CA" sz="2400" u="none" cap="none" strike="noStrike">
                <a:solidFill>
                  <a:schemeClr val="dk1"/>
                </a:solidFill>
                <a:latin typeface="Century Gothic"/>
                <a:ea typeface="Century Gothic"/>
                <a:cs typeface="Century Gothic"/>
                <a:sym typeface="Century Gothic"/>
              </a:rPr>
              <a:t>olds a limited amount of information at one time</a:t>
            </a:r>
            <a:r>
              <a:rPr lang="en-CA">
                <a:solidFill>
                  <a:schemeClr val="dk1"/>
                </a:solidFill>
              </a:rPr>
              <a:t> and w</a:t>
            </a:r>
            <a:r>
              <a:rPr b="0" i="0" lang="en-CA" sz="2400" u="none" cap="none" strike="noStrike">
                <a:solidFill>
                  <a:schemeClr val="dk1"/>
                </a:solidFill>
                <a:latin typeface="Century Gothic"/>
                <a:ea typeface="Century Gothic"/>
                <a:cs typeface="Century Gothic"/>
                <a:sym typeface="Century Gothic"/>
              </a:rPr>
              <a:t>hen working memory is full, the excess information will just drop out—as in disappear</a:t>
            </a:r>
            <a:r>
              <a:rPr b="0" i="0" lang="en-CA" sz="2400" u="none" cap="none" strike="noStrike">
                <a:solidFill>
                  <a:schemeClr val="dk2"/>
                </a:solidFill>
                <a:latin typeface="Century Gothic"/>
                <a:ea typeface="Century Gothic"/>
                <a:cs typeface="Century Gothic"/>
                <a:sym typeface="Century Gothic"/>
              </a:rPr>
              <a:t>. </a:t>
            </a:r>
          </a:p>
        </p:txBody>
      </p:sp>
      <p:pic>
        <p:nvPicPr>
          <p:cNvPr id="571" name="Shape 571"/>
          <p:cNvPicPr preferRelativeResize="0"/>
          <p:nvPr/>
        </p:nvPicPr>
        <p:blipFill rotWithShape="1">
          <a:blip r:embed="rId3">
            <a:alphaModFix/>
          </a:blip>
          <a:srcRect b="0" l="0" r="0" t="0"/>
          <a:stretch/>
        </p:blipFill>
        <p:spPr>
          <a:xfrm>
            <a:off x="5364088" y="836712"/>
            <a:ext cx="1943100" cy="1943100"/>
          </a:xfrm>
          <a:prstGeom prst="rect">
            <a:avLst/>
          </a:prstGeom>
          <a:noFill/>
          <a:ln>
            <a:noFill/>
          </a:ln>
        </p:spPr>
      </p:pic>
      <p:sp>
        <p:nvSpPr>
          <p:cNvPr id="572" name="Shape 572"/>
          <p:cNvSpPr/>
          <p:nvPr/>
        </p:nvSpPr>
        <p:spPr>
          <a:xfrm rot="10800000">
            <a:off x="8545625" y="6346894"/>
            <a:ext cx="362700" cy="392400"/>
          </a:xfrm>
          <a:prstGeom prst="triangle">
            <a:avLst>
              <a:gd fmla="val 50000" name="adj"/>
            </a:avLst>
          </a:prstGeom>
          <a:solidFill>
            <a:srgbClr val="4A86E8"/>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7" name="Shape 577"/>
        <p:cNvGrpSpPr/>
        <p:nvPr/>
      </p:nvGrpSpPr>
      <p:grpSpPr>
        <a:xfrm>
          <a:off x="0" y="0"/>
          <a:ext cx="0" cy="0"/>
          <a:chOff x="0" y="0"/>
          <a:chExt cx="0" cy="0"/>
        </a:xfrm>
      </p:grpSpPr>
      <p:pic>
        <p:nvPicPr>
          <p:cNvPr descr="C:\Users\Kristin\Downloads\photo (4).JPG" id="578" name="Shape 578"/>
          <p:cNvPicPr preferRelativeResize="0"/>
          <p:nvPr/>
        </p:nvPicPr>
        <p:blipFill rotWithShape="1">
          <a:blip r:embed="rId3">
            <a:alphaModFix/>
          </a:blip>
          <a:srcRect b="0" l="0" r="0" t="0"/>
          <a:stretch/>
        </p:blipFill>
        <p:spPr>
          <a:xfrm>
            <a:off x="1907704" y="0"/>
            <a:ext cx="5300058" cy="6858000"/>
          </a:xfrm>
          <a:prstGeom prst="rect">
            <a:avLst/>
          </a:prstGeom>
          <a:noFill/>
          <a:ln>
            <a:noFill/>
          </a:ln>
        </p:spPr>
      </p:pic>
      <p:sp>
        <p:nvSpPr>
          <p:cNvPr id="579" name="Shape 579"/>
          <p:cNvSpPr/>
          <p:nvPr/>
        </p:nvSpPr>
        <p:spPr>
          <a:xfrm rot="10800000">
            <a:off x="8545625" y="6346894"/>
            <a:ext cx="362700" cy="392400"/>
          </a:xfrm>
          <a:prstGeom prst="triangle">
            <a:avLst>
              <a:gd fmla="val 50000" name="adj"/>
            </a:avLst>
          </a:prstGeom>
          <a:solidFill>
            <a:srgbClr val="4A86E8"/>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4" name="Shape 584"/>
        <p:cNvGrpSpPr/>
        <p:nvPr/>
      </p:nvGrpSpPr>
      <p:grpSpPr>
        <a:xfrm>
          <a:off x="0" y="0"/>
          <a:ext cx="0" cy="0"/>
          <a:chOff x="0" y="0"/>
          <a:chExt cx="0" cy="0"/>
        </a:xfrm>
      </p:grpSpPr>
      <p:pic>
        <p:nvPicPr>
          <p:cNvPr descr="C:\Users\Kristin\Downloads\photo (3).JPG" id="585" name="Shape 585"/>
          <p:cNvPicPr preferRelativeResize="0"/>
          <p:nvPr/>
        </p:nvPicPr>
        <p:blipFill rotWithShape="1">
          <a:blip r:embed="rId3">
            <a:alphaModFix/>
          </a:blip>
          <a:srcRect b="0" l="0" r="0" t="0"/>
          <a:stretch/>
        </p:blipFill>
        <p:spPr>
          <a:xfrm>
            <a:off x="236421" y="0"/>
            <a:ext cx="8671157" cy="6858000"/>
          </a:xfrm>
          <a:prstGeom prst="rect">
            <a:avLst/>
          </a:prstGeom>
          <a:noFill/>
          <a:ln>
            <a:noFill/>
          </a:ln>
        </p:spPr>
      </p:pic>
      <p:sp>
        <p:nvSpPr>
          <p:cNvPr id="586" name="Shape 586"/>
          <p:cNvSpPr/>
          <p:nvPr/>
        </p:nvSpPr>
        <p:spPr>
          <a:xfrm rot="10800000">
            <a:off x="8545625" y="6346894"/>
            <a:ext cx="362700" cy="392400"/>
          </a:xfrm>
          <a:prstGeom prst="triangle">
            <a:avLst>
              <a:gd fmla="val 50000" name="adj"/>
            </a:avLst>
          </a:prstGeom>
          <a:solidFill>
            <a:srgbClr val="4A86E8"/>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1" name="Shape 591"/>
        <p:cNvGrpSpPr/>
        <p:nvPr/>
      </p:nvGrpSpPr>
      <p:grpSpPr>
        <a:xfrm>
          <a:off x="0" y="0"/>
          <a:ext cx="0" cy="0"/>
          <a:chOff x="0" y="0"/>
          <a:chExt cx="0" cy="0"/>
        </a:xfrm>
      </p:grpSpPr>
      <p:sp>
        <p:nvSpPr>
          <p:cNvPr id="592" name="Shape 592"/>
          <p:cNvSpPr txBox="1"/>
          <p:nvPr>
            <p:ph type="title"/>
          </p:nvPr>
        </p:nvSpPr>
        <p:spPr>
          <a:xfrm>
            <a:off x="1043490" y="1027664"/>
            <a:ext cx="7024800" cy="1143000"/>
          </a:xfrm>
          <a:prstGeom prst="rect">
            <a:avLst/>
          </a:prstGeom>
          <a:noFill/>
          <a:ln>
            <a:noFill/>
          </a:ln>
        </p:spPr>
        <p:txBody>
          <a:bodyPr anchorCtr="0" anchor="b" bIns="45700" lIns="91425" rIns="91425" wrap="square" tIns="45700">
            <a:noAutofit/>
          </a:bodyPr>
          <a:lstStyle/>
          <a:p>
            <a:pPr indent="0" lvl="0" marL="0" marR="0" rtl="0" algn="l">
              <a:spcBef>
                <a:spcPts val="0"/>
              </a:spcBef>
              <a:buClr>
                <a:schemeClr val="dk1"/>
              </a:buClr>
              <a:buSzPct val="25000"/>
              <a:buFont typeface="Century Gothic"/>
              <a:buNone/>
            </a:pPr>
            <a:r>
              <a:rPr lang="en-CA" sz="3600">
                <a:solidFill>
                  <a:schemeClr val="dk1"/>
                </a:solidFill>
              </a:rPr>
              <a:t> </a:t>
            </a:r>
          </a:p>
        </p:txBody>
      </p:sp>
      <p:sp>
        <p:nvSpPr>
          <p:cNvPr id="593" name="Shape 593"/>
          <p:cNvSpPr txBox="1"/>
          <p:nvPr>
            <p:ph idx="1" type="body"/>
          </p:nvPr>
        </p:nvSpPr>
        <p:spPr>
          <a:xfrm>
            <a:off x="1043492" y="2323652"/>
            <a:ext cx="6777300" cy="3509100"/>
          </a:xfrm>
          <a:prstGeom prst="rect">
            <a:avLst/>
          </a:prstGeom>
          <a:noFill/>
          <a:ln>
            <a:noFill/>
          </a:ln>
        </p:spPr>
        <p:txBody>
          <a:bodyPr anchorCtr="0" anchor="t" bIns="45700" lIns="91425" rIns="91425" wrap="square" tIns="45700">
            <a:noAutofit/>
          </a:bodyPr>
          <a:lstStyle/>
          <a:p>
            <a:pPr indent="0" lvl="0" marL="0" marR="0" rtl="0" algn="l">
              <a:spcBef>
                <a:spcPts val="800"/>
              </a:spcBef>
              <a:buNone/>
            </a:pPr>
            <a:r>
              <a:rPr lang="en-CA"/>
              <a:t> </a:t>
            </a:r>
          </a:p>
        </p:txBody>
      </p:sp>
      <p:pic>
        <p:nvPicPr>
          <p:cNvPr descr="9 reasons to use visuals graphic.jpg" id="594" name="Shape 594"/>
          <p:cNvPicPr preferRelativeResize="0"/>
          <p:nvPr/>
        </p:nvPicPr>
        <p:blipFill>
          <a:blip r:embed="rId3">
            <a:alphaModFix/>
          </a:blip>
          <a:stretch>
            <a:fillRect/>
          </a:stretch>
        </p:blipFill>
        <p:spPr>
          <a:xfrm>
            <a:off x="412053" y="0"/>
            <a:ext cx="8319896" cy="6858002"/>
          </a:xfrm>
          <a:prstGeom prst="rect">
            <a:avLst/>
          </a:prstGeom>
          <a:noFill/>
          <a:ln>
            <a:noFill/>
          </a:ln>
        </p:spPr>
      </p:pic>
      <p:sp>
        <p:nvSpPr>
          <p:cNvPr id="595" name="Shape 595"/>
          <p:cNvSpPr/>
          <p:nvPr/>
        </p:nvSpPr>
        <p:spPr>
          <a:xfrm rot="10800000">
            <a:off x="8545625" y="6346894"/>
            <a:ext cx="362700" cy="392400"/>
          </a:xfrm>
          <a:prstGeom prst="triangle">
            <a:avLst>
              <a:gd fmla="val 50000" name="adj"/>
            </a:avLst>
          </a:prstGeom>
          <a:solidFill>
            <a:srgbClr val="4A86E8"/>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0" name="Shape 600"/>
        <p:cNvGrpSpPr/>
        <p:nvPr/>
      </p:nvGrpSpPr>
      <p:grpSpPr>
        <a:xfrm>
          <a:off x="0" y="0"/>
          <a:ext cx="0" cy="0"/>
          <a:chOff x="0" y="0"/>
          <a:chExt cx="0" cy="0"/>
        </a:xfrm>
      </p:grpSpPr>
      <p:sp>
        <p:nvSpPr>
          <p:cNvPr id="601" name="Shape 601"/>
          <p:cNvSpPr txBox="1"/>
          <p:nvPr>
            <p:ph type="title"/>
          </p:nvPr>
        </p:nvSpPr>
        <p:spPr>
          <a:xfrm>
            <a:off x="1258645" y="4358640"/>
            <a:ext cx="6637468" cy="1362075"/>
          </a:xfrm>
          <a:prstGeom prst="rect">
            <a:avLst/>
          </a:prstGeom>
          <a:noFill/>
          <a:ln>
            <a:noFill/>
          </a:ln>
        </p:spPr>
        <p:txBody>
          <a:bodyPr anchorCtr="0" anchor="b" bIns="45700" lIns="91425" rIns="91425" wrap="square" tIns="45700">
            <a:noAutofit/>
          </a:bodyPr>
          <a:lstStyle/>
          <a:p>
            <a:pPr indent="0" lvl="0" marL="0" marR="0" rtl="0" algn="l">
              <a:spcBef>
                <a:spcPts val="0"/>
              </a:spcBef>
              <a:buClr>
                <a:schemeClr val="accent1"/>
              </a:buClr>
              <a:buSzPct val="25000"/>
              <a:buFont typeface="Century Gothic"/>
              <a:buNone/>
            </a:pPr>
            <a:r>
              <a:rPr b="0" i="0" lang="en-CA" sz="4000" u="none" cap="none" strike="noStrike">
                <a:solidFill>
                  <a:schemeClr val="accent1"/>
                </a:solidFill>
                <a:latin typeface="Century Gothic"/>
                <a:ea typeface="Century Gothic"/>
                <a:cs typeface="Century Gothic"/>
                <a:sym typeface="Century Gothic"/>
              </a:rPr>
              <a:t>Visuals</a:t>
            </a:r>
          </a:p>
        </p:txBody>
      </p:sp>
      <p:sp>
        <p:nvSpPr>
          <p:cNvPr id="602" name="Shape 602"/>
          <p:cNvSpPr txBox="1"/>
          <p:nvPr>
            <p:ph idx="1" type="body"/>
          </p:nvPr>
        </p:nvSpPr>
        <p:spPr>
          <a:xfrm>
            <a:off x="1258645" y="5725011"/>
            <a:ext cx="6637467" cy="1520413"/>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Clr>
                <a:schemeClr val="accent1"/>
              </a:buClr>
              <a:buSzPct val="25000"/>
              <a:buFont typeface="Noto Sans Symbols"/>
              <a:buNone/>
            </a:pPr>
            <a:r>
              <a:rPr b="0" i="0" lang="en-CA" sz="2000" u="sng" cap="none" strike="noStrike">
                <a:solidFill>
                  <a:schemeClr val="hlink"/>
                </a:solidFill>
                <a:latin typeface="Century Gothic"/>
                <a:ea typeface="Century Gothic"/>
                <a:cs typeface="Century Gothic"/>
                <a:sym typeface="Century Gothic"/>
                <a:hlinkClick r:id="rId3"/>
              </a:rPr>
              <a:t>https://www.youtube.com/watch?v=s1eZ7h6u3JM</a:t>
            </a:r>
          </a:p>
          <a:p>
            <a:pPr indent="0" lvl="0" marL="0" marR="0" rtl="0" algn="l">
              <a:spcBef>
                <a:spcPts val="400"/>
              </a:spcBef>
              <a:buClr>
                <a:schemeClr val="accent1"/>
              </a:buClr>
              <a:buSzPct val="25000"/>
              <a:buFont typeface="Noto Sans Symbols"/>
              <a:buNone/>
            </a:pPr>
            <a:r>
              <a:t/>
            </a:r>
            <a:endParaRPr b="0" i="0" sz="2000" u="none" cap="none" strike="noStrike">
              <a:solidFill>
                <a:srgbClr val="888888"/>
              </a:solidFill>
              <a:latin typeface="Century Gothic"/>
              <a:ea typeface="Century Gothic"/>
              <a:cs typeface="Century Gothic"/>
              <a:sym typeface="Century Gothic"/>
            </a:endParaRPr>
          </a:p>
        </p:txBody>
      </p:sp>
      <p:pic>
        <p:nvPicPr>
          <p:cNvPr descr="Image result for visual supports" id="603" name="Shape 603"/>
          <p:cNvPicPr preferRelativeResize="0"/>
          <p:nvPr/>
        </p:nvPicPr>
        <p:blipFill rotWithShape="1">
          <a:blip r:embed="rId4">
            <a:alphaModFix/>
          </a:blip>
          <a:srcRect b="0" l="0" r="0" t="0"/>
          <a:stretch/>
        </p:blipFill>
        <p:spPr>
          <a:xfrm>
            <a:off x="1763688" y="1484784"/>
            <a:ext cx="5326459" cy="3220088"/>
          </a:xfrm>
          <a:prstGeom prst="rect">
            <a:avLst/>
          </a:prstGeom>
          <a:noFill/>
          <a:ln>
            <a:noFill/>
          </a:ln>
        </p:spPr>
      </p:pic>
      <p:sp>
        <p:nvSpPr>
          <p:cNvPr id="604" name="Shape 604"/>
          <p:cNvSpPr/>
          <p:nvPr/>
        </p:nvSpPr>
        <p:spPr>
          <a:xfrm rot="10800000">
            <a:off x="8545625" y="6346894"/>
            <a:ext cx="362700" cy="392400"/>
          </a:xfrm>
          <a:prstGeom prst="triangle">
            <a:avLst>
              <a:gd fmla="val 50000" name="adj"/>
            </a:avLst>
          </a:prstGeom>
          <a:solidFill>
            <a:srgbClr val="4A86E8"/>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5" name="Shape 285"/>
        <p:cNvGrpSpPr/>
        <p:nvPr/>
      </p:nvGrpSpPr>
      <p:grpSpPr>
        <a:xfrm>
          <a:off x="0" y="0"/>
          <a:ext cx="0" cy="0"/>
          <a:chOff x="0" y="0"/>
          <a:chExt cx="0" cy="0"/>
        </a:xfrm>
      </p:grpSpPr>
      <p:sp>
        <p:nvSpPr>
          <p:cNvPr id="286" name="Shape 286"/>
          <p:cNvSpPr txBox="1"/>
          <p:nvPr>
            <p:ph type="title"/>
          </p:nvPr>
        </p:nvSpPr>
        <p:spPr>
          <a:xfrm>
            <a:off x="660515" y="487239"/>
            <a:ext cx="7024800" cy="1143000"/>
          </a:xfrm>
          <a:prstGeom prst="rect">
            <a:avLst/>
          </a:prstGeom>
          <a:noFill/>
          <a:ln>
            <a:noFill/>
          </a:ln>
        </p:spPr>
        <p:txBody>
          <a:bodyPr anchorCtr="0" anchor="b" bIns="45700" lIns="91425" rIns="91425" wrap="square" tIns="45700">
            <a:noAutofit/>
          </a:bodyPr>
          <a:lstStyle/>
          <a:p>
            <a:pPr indent="0" lvl="0" marL="0" marR="0" rtl="0" algn="l">
              <a:spcBef>
                <a:spcPts val="0"/>
              </a:spcBef>
              <a:buClr>
                <a:schemeClr val="dk1"/>
              </a:buClr>
              <a:buSzPct val="25000"/>
              <a:buFont typeface="Century Gothic"/>
              <a:buNone/>
            </a:pPr>
            <a:r>
              <a:rPr lang="en-CA" sz="4500">
                <a:solidFill>
                  <a:schemeClr val="dk1"/>
                </a:solidFill>
              </a:rPr>
              <a:t>UDL</a:t>
            </a:r>
          </a:p>
          <a:p>
            <a:pPr indent="0" lvl="0" marL="0" marR="0" rtl="0" algn="l">
              <a:spcBef>
                <a:spcPts val="0"/>
              </a:spcBef>
              <a:buClr>
                <a:schemeClr val="dk1"/>
              </a:buClr>
              <a:buSzPct val="25000"/>
              <a:buFont typeface="Century Gothic"/>
              <a:buNone/>
            </a:pPr>
            <a:r>
              <a:rPr lang="en-CA" sz="2500">
                <a:solidFill>
                  <a:schemeClr val="dk1"/>
                </a:solidFill>
              </a:rPr>
              <a:t>Universal Design for Learning</a:t>
            </a:r>
          </a:p>
        </p:txBody>
      </p:sp>
      <p:sp>
        <p:nvSpPr>
          <p:cNvPr id="287" name="Shape 287"/>
          <p:cNvSpPr txBox="1"/>
          <p:nvPr>
            <p:ph idx="1" type="body"/>
          </p:nvPr>
        </p:nvSpPr>
        <p:spPr>
          <a:xfrm>
            <a:off x="1043492" y="2357102"/>
            <a:ext cx="6777300" cy="3509100"/>
          </a:xfrm>
          <a:prstGeom prst="rect">
            <a:avLst/>
          </a:prstGeom>
          <a:noFill/>
          <a:ln>
            <a:noFill/>
          </a:ln>
        </p:spPr>
        <p:txBody>
          <a:bodyPr anchorCtr="0" anchor="t" bIns="45700" lIns="91425" rIns="91425" wrap="square" tIns="45700">
            <a:noAutofit/>
          </a:bodyPr>
          <a:lstStyle/>
          <a:p>
            <a:pPr indent="0" lvl="0" marL="0" marR="0" rtl="0" algn="l">
              <a:spcBef>
                <a:spcPts val="480"/>
              </a:spcBef>
              <a:spcAft>
                <a:spcPts val="0"/>
              </a:spcAft>
              <a:buNone/>
            </a:pPr>
            <a:r>
              <a:t/>
            </a:r>
            <a:endParaRPr/>
          </a:p>
          <a:p>
            <a:pPr indent="-5080" lvl="0" marL="68580" marR="0" rtl="0" algn="l">
              <a:spcBef>
                <a:spcPts val="480"/>
              </a:spcBef>
              <a:spcAft>
                <a:spcPts val="0"/>
              </a:spcAft>
              <a:buClr>
                <a:schemeClr val="accent1"/>
              </a:buClr>
              <a:buSzPct val="25000"/>
              <a:buFont typeface="Noto Sans Symbols"/>
              <a:buNone/>
            </a:pPr>
            <a:r>
              <a:t/>
            </a:r>
            <a:endParaRPr b="0" i="0" sz="2400" u="none" cap="none" strike="noStrike">
              <a:solidFill>
                <a:schemeClr val="dk2"/>
              </a:solidFill>
              <a:latin typeface="Century Gothic"/>
              <a:ea typeface="Century Gothic"/>
              <a:cs typeface="Century Gothic"/>
              <a:sym typeface="Century Gothic"/>
            </a:endParaRPr>
          </a:p>
          <a:p>
            <a:pPr indent="-279400" lvl="0" marL="342900" marR="0" rtl="0" algn="l">
              <a:spcBef>
                <a:spcPts val="480"/>
              </a:spcBef>
              <a:spcAft>
                <a:spcPts val="0"/>
              </a:spcAft>
              <a:buClr>
                <a:schemeClr val="accent1"/>
              </a:buClr>
              <a:buSzPct val="76000"/>
              <a:buFont typeface="Noto Sans Symbols"/>
              <a:buNone/>
            </a:pPr>
            <a:r>
              <a:t/>
            </a:r>
            <a:endParaRPr b="0" i="0" sz="2400" u="none" cap="none" strike="noStrike">
              <a:solidFill>
                <a:schemeClr val="dk2"/>
              </a:solidFill>
              <a:latin typeface="Century Gothic"/>
              <a:ea typeface="Century Gothic"/>
              <a:cs typeface="Century Gothic"/>
              <a:sym typeface="Century Gothic"/>
            </a:endParaRPr>
          </a:p>
          <a:p>
            <a:pPr indent="-279400" lvl="0" marL="342900" marR="0" rtl="0" algn="l">
              <a:spcBef>
                <a:spcPts val="480"/>
              </a:spcBef>
              <a:buClr>
                <a:schemeClr val="accent1"/>
              </a:buClr>
              <a:buSzPct val="76000"/>
              <a:buFont typeface="Noto Sans Symbols"/>
              <a:buNone/>
            </a:pPr>
            <a:r>
              <a:t/>
            </a:r>
            <a:endParaRPr b="0" i="0" sz="2400" u="none" cap="none" strike="noStrike">
              <a:solidFill>
                <a:schemeClr val="dk2"/>
              </a:solidFill>
              <a:latin typeface="Century Gothic"/>
              <a:ea typeface="Century Gothic"/>
              <a:cs typeface="Century Gothic"/>
              <a:sym typeface="Century Gothic"/>
            </a:endParaRPr>
          </a:p>
        </p:txBody>
      </p:sp>
      <p:sp>
        <p:nvSpPr>
          <p:cNvPr id="288" name="Shape 288"/>
          <p:cNvSpPr txBox="1"/>
          <p:nvPr/>
        </p:nvSpPr>
        <p:spPr>
          <a:xfrm>
            <a:off x="1101150" y="5086350"/>
            <a:ext cx="6941700" cy="2676300"/>
          </a:xfrm>
          <a:prstGeom prst="rect">
            <a:avLst/>
          </a:prstGeom>
          <a:noFill/>
          <a:ln>
            <a:noFill/>
          </a:ln>
        </p:spPr>
        <p:txBody>
          <a:bodyPr anchorCtr="0" anchor="t" bIns="91425" lIns="91425" rIns="91425" wrap="square" tIns="91425">
            <a:noAutofit/>
          </a:bodyPr>
          <a:lstStyle/>
          <a:p>
            <a:pPr lvl="0" algn="ctr">
              <a:spcBef>
                <a:spcPts val="0"/>
              </a:spcBef>
              <a:buNone/>
            </a:pPr>
            <a:r>
              <a:rPr lang="en-CA" sz="3600"/>
              <a:t>What’s good for some can benefit all.</a:t>
            </a:r>
          </a:p>
        </p:txBody>
      </p:sp>
      <p:pic>
        <p:nvPicPr>
          <p:cNvPr id="289" name="Shape 289"/>
          <p:cNvPicPr preferRelativeResize="0"/>
          <p:nvPr/>
        </p:nvPicPr>
        <p:blipFill>
          <a:blip r:embed="rId3">
            <a:alphaModFix/>
          </a:blip>
          <a:stretch>
            <a:fillRect/>
          </a:stretch>
        </p:blipFill>
        <p:spPr>
          <a:xfrm>
            <a:off x="2917600" y="1771650"/>
            <a:ext cx="3276600" cy="3314700"/>
          </a:xfrm>
          <a:prstGeom prst="rect">
            <a:avLst/>
          </a:prstGeom>
          <a:noFill/>
          <a:ln>
            <a:noFill/>
          </a:ln>
        </p:spPr>
      </p:pic>
      <p:sp>
        <p:nvSpPr>
          <p:cNvPr id="290" name="Shape 290"/>
          <p:cNvSpPr/>
          <p:nvPr/>
        </p:nvSpPr>
        <p:spPr>
          <a:xfrm>
            <a:off x="8515400" y="6347850"/>
            <a:ext cx="330000" cy="313500"/>
          </a:xfrm>
          <a:prstGeom prst="star5">
            <a:avLst>
              <a:gd fmla="val 19098" name="adj"/>
              <a:gd fmla="val 105146" name="hf"/>
              <a:gd fmla="val 110557" name="vf"/>
            </a:avLst>
          </a:prstGeom>
          <a:solidFill>
            <a:srgbClr val="4A86E8"/>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9" name="Shape 609"/>
        <p:cNvGrpSpPr/>
        <p:nvPr/>
      </p:nvGrpSpPr>
      <p:grpSpPr>
        <a:xfrm>
          <a:off x="0" y="0"/>
          <a:ext cx="0" cy="0"/>
          <a:chOff x="0" y="0"/>
          <a:chExt cx="0" cy="0"/>
        </a:xfrm>
      </p:grpSpPr>
      <p:sp>
        <p:nvSpPr>
          <p:cNvPr id="610" name="Shape 610"/>
          <p:cNvSpPr txBox="1"/>
          <p:nvPr>
            <p:ph type="title"/>
          </p:nvPr>
        </p:nvSpPr>
        <p:spPr>
          <a:xfrm>
            <a:off x="1043490" y="1027664"/>
            <a:ext cx="7024744" cy="1143000"/>
          </a:xfrm>
          <a:prstGeom prst="rect">
            <a:avLst/>
          </a:prstGeom>
          <a:noFill/>
          <a:ln>
            <a:noFill/>
          </a:ln>
        </p:spPr>
        <p:txBody>
          <a:bodyPr anchorCtr="0" anchor="b" bIns="45700" lIns="91425" rIns="91425" wrap="square" tIns="45700">
            <a:noAutofit/>
          </a:bodyPr>
          <a:lstStyle/>
          <a:p>
            <a:pPr indent="0" lvl="0" marL="0" marR="0" rtl="0" algn="l">
              <a:spcBef>
                <a:spcPts val="0"/>
              </a:spcBef>
              <a:buClr>
                <a:schemeClr val="dk1"/>
              </a:buClr>
              <a:buSzPct val="25000"/>
              <a:buFont typeface="Century Gothic"/>
              <a:buNone/>
            </a:pPr>
            <a:r>
              <a:rPr b="0" i="0" lang="en-CA" sz="3600" u="none" cap="none" strike="noStrike">
                <a:solidFill>
                  <a:schemeClr val="dk1"/>
                </a:solidFill>
                <a:latin typeface="Century Gothic"/>
                <a:ea typeface="Century Gothic"/>
                <a:cs typeface="Century Gothic"/>
                <a:sym typeface="Century Gothic"/>
              </a:rPr>
              <a:t>Classroom Visual Schedules</a:t>
            </a:r>
            <a:br>
              <a:rPr b="0" i="0" lang="en-CA" sz="3600" u="none" cap="none" strike="noStrike">
                <a:solidFill>
                  <a:schemeClr val="accent1"/>
                </a:solidFill>
                <a:latin typeface="Century Gothic"/>
                <a:ea typeface="Century Gothic"/>
                <a:cs typeface="Century Gothic"/>
                <a:sym typeface="Century Gothic"/>
              </a:rPr>
            </a:br>
          </a:p>
        </p:txBody>
      </p:sp>
      <p:sp>
        <p:nvSpPr>
          <p:cNvPr id="611" name="Shape 611"/>
          <p:cNvSpPr txBox="1"/>
          <p:nvPr>
            <p:ph idx="1" type="body"/>
          </p:nvPr>
        </p:nvSpPr>
        <p:spPr>
          <a:xfrm>
            <a:off x="949217" y="2276527"/>
            <a:ext cx="6777300" cy="3509100"/>
          </a:xfrm>
          <a:prstGeom prst="rect">
            <a:avLst/>
          </a:prstGeom>
          <a:noFill/>
          <a:ln>
            <a:noFill/>
          </a:ln>
        </p:spPr>
        <p:txBody>
          <a:bodyPr anchorCtr="0" anchor="t" bIns="45700" lIns="91425" rIns="91425" wrap="square" tIns="45700">
            <a:noAutofit/>
          </a:bodyPr>
          <a:lstStyle/>
          <a:p>
            <a:pPr indent="649224" lvl="2" rtl="0">
              <a:spcBef>
                <a:spcPts val="480"/>
              </a:spcBef>
              <a:buClr>
                <a:schemeClr val="accent1"/>
              </a:buClr>
              <a:buSzPct val="100000"/>
              <a:buFont typeface="Noto Sans Symbols"/>
              <a:buChar char="○"/>
            </a:pPr>
            <a:r>
              <a:rPr lang="en-CA" sz="2400"/>
              <a:t>Can help students know what to expect</a:t>
            </a:r>
          </a:p>
          <a:p>
            <a:pPr lvl="5" rtl="0">
              <a:spcBef>
                <a:spcPts val="0"/>
              </a:spcBef>
            </a:pPr>
            <a:r>
              <a:rPr lang="en-CA" sz="2400"/>
              <a:t>Smoother Transitions</a:t>
            </a:r>
          </a:p>
          <a:p>
            <a:pPr lvl="5" rtl="0">
              <a:spcBef>
                <a:spcPts val="480"/>
              </a:spcBef>
            </a:pPr>
            <a:r>
              <a:rPr lang="en-CA" sz="2400"/>
              <a:t>Lowers anxiety</a:t>
            </a:r>
          </a:p>
          <a:p>
            <a:pPr indent="-228600" lvl="2" marL="914400" marR="0" rtl="0" algn="l">
              <a:spcBef>
                <a:spcPts val="480"/>
              </a:spcBef>
              <a:spcAft>
                <a:spcPts val="0"/>
              </a:spcAft>
              <a:buClr>
                <a:schemeClr val="accent1"/>
              </a:buClr>
              <a:buSzPct val="76000"/>
              <a:buFont typeface="Noto Sans Symbols"/>
              <a:buChar char="○"/>
            </a:pPr>
            <a:r>
              <a:rPr b="0" i="0" lang="en-CA" sz="2400" u="none" cap="none" strike="noStrike">
                <a:solidFill>
                  <a:schemeClr val="dk2"/>
                </a:solidFill>
                <a:latin typeface="Century Gothic"/>
                <a:ea typeface="Century Gothic"/>
                <a:cs typeface="Century Gothic"/>
                <a:sym typeface="Century Gothic"/>
              </a:rPr>
              <a:t>Provides motivations to work through non-preferred activities</a:t>
            </a:r>
          </a:p>
          <a:p>
            <a:pPr indent="914400" lvl="0" marR="0" rtl="0" algn="l">
              <a:spcBef>
                <a:spcPts val="480"/>
              </a:spcBef>
              <a:spcAft>
                <a:spcPts val="0"/>
              </a:spcAft>
              <a:buNone/>
            </a:pPr>
            <a:r>
              <a:t/>
            </a:r>
            <a:endParaRPr b="0" i="0" sz="2400" u="none" cap="none" strike="noStrike">
              <a:solidFill>
                <a:schemeClr val="dk2"/>
              </a:solidFill>
              <a:latin typeface="Century Gothic"/>
              <a:ea typeface="Century Gothic"/>
              <a:cs typeface="Century Gothic"/>
              <a:sym typeface="Century Gothic"/>
            </a:endParaRPr>
          </a:p>
        </p:txBody>
      </p:sp>
      <p:sp>
        <p:nvSpPr>
          <p:cNvPr id="612" name="Shape 612"/>
          <p:cNvSpPr/>
          <p:nvPr/>
        </p:nvSpPr>
        <p:spPr>
          <a:xfrm>
            <a:off x="8515400" y="6347850"/>
            <a:ext cx="330000" cy="313500"/>
          </a:xfrm>
          <a:prstGeom prst="star5">
            <a:avLst>
              <a:gd fmla="val 19098" name="adj"/>
              <a:gd fmla="val 105146" name="hf"/>
              <a:gd fmla="val 110557" name="vf"/>
            </a:avLst>
          </a:prstGeom>
          <a:solidFill>
            <a:srgbClr val="4A86E8"/>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7" name="Shape 617"/>
        <p:cNvGrpSpPr/>
        <p:nvPr/>
      </p:nvGrpSpPr>
      <p:grpSpPr>
        <a:xfrm>
          <a:off x="0" y="0"/>
          <a:ext cx="0" cy="0"/>
          <a:chOff x="0" y="0"/>
          <a:chExt cx="0" cy="0"/>
        </a:xfrm>
      </p:grpSpPr>
      <p:pic>
        <p:nvPicPr>
          <p:cNvPr descr="http://3.bp.blogspot.com/-OtX3VwMevfA/TgABnyJueUI/AAAAAAAAAKs/yAarm_fefDs/s1600/DSC00770.JPG" id="618" name="Shape 618"/>
          <p:cNvPicPr preferRelativeResize="0"/>
          <p:nvPr/>
        </p:nvPicPr>
        <p:blipFill rotWithShape="1">
          <a:blip r:embed="rId3">
            <a:alphaModFix/>
          </a:blip>
          <a:srcRect b="0" l="0" r="0" t="0"/>
          <a:stretch/>
        </p:blipFill>
        <p:spPr>
          <a:xfrm>
            <a:off x="367975" y="-40242"/>
            <a:ext cx="3287100" cy="6938400"/>
          </a:xfrm>
          <a:prstGeom prst="rect">
            <a:avLst/>
          </a:prstGeom>
          <a:noFill/>
          <a:ln>
            <a:noFill/>
          </a:ln>
        </p:spPr>
      </p:pic>
      <p:pic>
        <p:nvPicPr>
          <p:cNvPr descr="C:\Users\Kristin\Desktop\photo class schedule.JPG" id="619" name="Shape 619"/>
          <p:cNvPicPr preferRelativeResize="0"/>
          <p:nvPr/>
        </p:nvPicPr>
        <p:blipFill rotWithShape="1">
          <a:blip r:embed="rId4">
            <a:alphaModFix/>
          </a:blip>
          <a:srcRect b="0" l="14273" r="0" t="0"/>
          <a:stretch/>
        </p:blipFill>
        <p:spPr>
          <a:xfrm>
            <a:off x="4461725" y="-40250"/>
            <a:ext cx="4461000" cy="6938400"/>
          </a:xfrm>
          <a:prstGeom prst="rect">
            <a:avLst/>
          </a:prstGeom>
          <a:noFill/>
          <a:ln>
            <a:noFill/>
          </a:ln>
        </p:spPr>
      </p:pic>
      <p:sp>
        <p:nvSpPr>
          <p:cNvPr id="620" name="Shape 620"/>
          <p:cNvSpPr/>
          <p:nvPr/>
        </p:nvSpPr>
        <p:spPr>
          <a:xfrm>
            <a:off x="8515400" y="6347850"/>
            <a:ext cx="330000" cy="313500"/>
          </a:xfrm>
          <a:prstGeom prst="star5">
            <a:avLst>
              <a:gd fmla="val 19098" name="adj"/>
              <a:gd fmla="val 105146" name="hf"/>
              <a:gd fmla="val 110557" name="vf"/>
            </a:avLst>
          </a:prstGeom>
          <a:solidFill>
            <a:srgbClr val="4A86E8"/>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5" name="Shape 625"/>
        <p:cNvGrpSpPr/>
        <p:nvPr/>
      </p:nvGrpSpPr>
      <p:grpSpPr>
        <a:xfrm>
          <a:off x="0" y="0"/>
          <a:ext cx="0" cy="0"/>
          <a:chOff x="0" y="0"/>
          <a:chExt cx="0" cy="0"/>
        </a:xfrm>
      </p:grpSpPr>
      <p:sp>
        <p:nvSpPr>
          <p:cNvPr id="626" name="Shape 626"/>
          <p:cNvSpPr txBox="1"/>
          <p:nvPr>
            <p:ph type="title"/>
          </p:nvPr>
        </p:nvSpPr>
        <p:spPr>
          <a:xfrm>
            <a:off x="1043490" y="1027664"/>
            <a:ext cx="7024744" cy="1143000"/>
          </a:xfrm>
          <a:prstGeom prst="rect">
            <a:avLst/>
          </a:prstGeom>
          <a:noFill/>
          <a:ln>
            <a:noFill/>
          </a:ln>
        </p:spPr>
        <p:txBody>
          <a:bodyPr anchorCtr="0" anchor="b" bIns="45700" lIns="91425" rIns="91425" wrap="square" tIns="45700">
            <a:noAutofit/>
          </a:bodyPr>
          <a:lstStyle/>
          <a:p>
            <a:pPr indent="0" lvl="0" marL="0" marR="0" rtl="0" algn="l">
              <a:spcBef>
                <a:spcPts val="0"/>
              </a:spcBef>
              <a:buClr>
                <a:schemeClr val="dk1"/>
              </a:buClr>
              <a:buSzPct val="25000"/>
              <a:buFont typeface="Century Gothic"/>
              <a:buNone/>
            </a:pPr>
            <a:r>
              <a:rPr b="0" i="0" lang="en-CA" sz="4000" u="none" cap="none" strike="noStrike">
                <a:solidFill>
                  <a:schemeClr val="dk1"/>
                </a:solidFill>
                <a:latin typeface="Century Gothic"/>
                <a:ea typeface="Century Gothic"/>
                <a:cs typeface="Century Gothic"/>
                <a:sym typeface="Century Gothic"/>
              </a:rPr>
              <a:t>Remember:</a:t>
            </a:r>
          </a:p>
        </p:txBody>
      </p:sp>
      <p:sp>
        <p:nvSpPr>
          <p:cNvPr id="627" name="Shape 627"/>
          <p:cNvSpPr txBox="1"/>
          <p:nvPr>
            <p:ph idx="1" type="body"/>
          </p:nvPr>
        </p:nvSpPr>
        <p:spPr>
          <a:xfrm>
            <a:off x="1043492" y="2323652"/>
            <a:ext cx="6777317" cy="3508977"/>
          </a:xfrm>
          <a:prstGeom prst="rect">
            <a:avLst/>
          </a:prstGeom>
          <a:noFill/>
          <a:ln>
            <a:noFill/>
          </a:ln>
        </p:spPr>
        <p:txBody>
          <a:bodyPr anchorCtr="0" anchor="t" bIns="45700" lIns="91425" rIns="91425" wrap="square" tIns="45700">
            <a:noAutofit/>
          </a:bodyPr>
          <a:lstStyle/>
          <a:p>
            <a:pPr indent="-279400" lvl="0" marL="342900" marR="0" rtl="0" algn="l">
              <a:spcBef>
                <a:spcPts val="0"/>
              </a:spcBef>
              <a:spcAft>
                <a:spcPts val="0"/>
              </a:spcAft>
              <a:buClr>
                <a:schemeClr val="accent1"/>
              </a:buClr>
              <a:buSzPct val="76000"/>
              <a:buFont typeface="Noto Sans Symbols"/>
              <a:buChar char="○"/>
            </a:pPr>
            <a:r>
              <a:rPr b="0" i="0" lang="en-CA" sz="2400" u="none" cap="none" strike="noStrike">
                <a:solidFill>
                  <a:schemeClr val="dk2"/>
                </a:solidFill>
                <a:latin typeface="Century Gothic"/>
                <a:ea typeface="Century Gothic"/>
                <a:cs typeface="Century Gothic"/>
                <a:sym typeface="Century Gothic"/>
              </a:rPr>
              <a:t>Follow it! If not change it.</a:t>
            </a:r>
          </a:p>
          <a:p>
            <a:pPr indent="-279400" lvl="0" marL="342900" marR="0" rtl="0" algn="l">
              <a:spcBef>
                <a:spcPts val="480"/>
              </a:spcBef>
              <a:spcAft>
                <a:spcPts val="0"/>
              </a:spcAft>
              <a:buClr>
                <a:schemeClr val="accent1"/>
              </a:buClr>
              <a:buSzPct val="76000"/>
              <a:buFont typeface="Noto Sans Symbols"/>
              <a:buChar char="○"/>
            </a:pPr>
            <a:r>
              <a:rPr b="0" i="0" lang="en-CA" sz="2400" u="none" cap="none" strike="noStrike">
                <a:solidFill>
                  <a:schemeClr val="dk2"/>
                </a:solidFill>
                <a:latin typeface="Century Gothic"/>
                <a:ea typeface="Century Gothic"/>
                <a:cs typeface="Century Gothic"/>
                <a:sym typeface="Century Gothic"/>
              </a:rPr>
              <a:t>Make it part of the routine.</a:t>
            </a:r>
          </a:p>
          <a:p>
            <a:pPr indent="-279400" lvl="0" marL="342900" marR="0" rtl="0" algn="l">
              <a:spcBef>
                <a:spcPts val="480"/>
              </a:spcBef>
              <a:spcAft>
                <a:spcPts val="0"/>
              </a:spcAft>
              <a:buClr>
                <a:schemeClr val="accent1"/>
              </a:buClr>
              <a:buSzPct val="76000"/>
              <a:buFont typeface="Noto Sans Symbols"/>
              <a:buChar char="○"/>
            </a:pPr>
            <a:r>
              <a:rPr b="0" i="0" lang="en-CA" sz="2400" u="none" cap="none" strike="noStrike">
                <a:solidFill>
                  <a:schemeClr val="dk2"/>
                </a:solidFill>
                <a:latin typeface="Century Gothic"/>
                <a:ea typeface="Century Gothic"/>
                <a:cs typeface="Century Gothic"/>
                <a:sym typeface="Century Gothic"/>
              </a:rPr>
              <a:t>Continually refer to it.</a:t>
            </a:r>
          </a:p>
          <a:p>
            <a:pPr indent="-279400" lvl="0" marL="342900" marR="0" rtl="0" algn="l">
              <a:spcBef>
                <a:spcPts val="480"/>
              </a:spcBef>
              <a:spcAft>
                <a:spcPts val="0"/>
              </a:spcAft>
              <a:buClr>
                <a:schemeClr val="accent1"/>
              </a:buClr>
              <a:buSzPct val="76000"/>
              <a:buFont typeface="Noto Sans Symbols"/>
              <a:buChar char="○"/>
            </a:pPr>
            <a:r>
              <a:rPr b="0" i="0" lang="en-CA" sz="2400" u="none" cap="none" strike="noStrike">
                <a:solidFill>
                  <a:schemeClr val="dk2"/>
                </a:solidFill>
                <a:latin typeface="Century Gothic"/>
                <a:ea typeface="Century Gothic"/>
                <a:cs typeface="Century Gothic"/>
                <a:sym typeface="Century Gothic"/>
              </a:rPr>
              <a:t>Allow enough time to use it.</a:t>
            </a:r>
          </a:p>
          <a:p>
            <a:pPr indent="-279400" lvl="0" marL="342900" marR="0" rtl="0" algn="l">
              <a:spcBef>
                <a:spcPts val="480"/>
              </a:spcBef>
              <a:buClr>
                <a:schemeClr val="accent1"/>
              </a:buClr>
              <a:buSzPct val="76000"/>
              <a:buFont typeface="Noto Sans Symbols"/>
              <a:buChar char="○"/>
            </a:pPr>
            <a:r>
              <a:rPr b="0" i="0" lang="en-CA" sz="2400" u="none" cap="none" strike="noStrike">
                <a:solidFill>
                  <a:schemeClr val="dk2"/>
                </a:solidFill>
                <a:latin typeface="Century Gothic"/>
                <a:ea typeface="Century Gothic"/>
                <a:cs typeface="Century Gothic"/>
                <a:sym typeface="Century Gothic"/>
              </a:rPr>
              <a:t>Use it with the whole class.</a:t>
            </a:r>
          </a:p>
        </p:txBody>
      </p:sp>
      <p:pic>
        <p:nvPicPr>
          <p:cNvPr id="628" name="Shape 628"/>
          <p:cNvPicPr preferRelativeResize="0"/>
          <p:nvPr/>
        </p:nvPicPr>
        <p:blipFill rotWithShape="1">
          <a:blip r:embed="rId3">
            <a:alphaModFix/>
          </a:blip>
          <a:srcRect b="0" l="0" r="0" t="0"/>
          <a:stretch/>
        </p:blipFill>
        <p:spPr>
          <a:xfrm>
            <a:off x="5796136" y="1772816"/>
            <a:ext cx="2686452" cy="3600400"/>
          </a:xfrm>
          <a:prstGeom prst="rect">
            <a:avLst/>
          </a:prstGeom>
          <a:noFill/>
          <a:ln>
            <a:noFill/>
          </a:ln>
        </p:spPr>
      </p:pic>
      <p:sp>
        <p:nvSpPr>
          <p:cNvPr id="629" name="Shape 629"/>
          <p:cNvSpPr txBox="1"/>
          <p:nvPr/>
        </p:nvSpPr>
        <p:spPr>
          <a:xfrm>
            <a:off x="8229600" y="-838200"/>
            <a:ext cx="3000000" cy="3000000"/>
          </a:xfrm>
          <a:prstGeom prst="rect">
            <a:avLst/>
          </a:prstGeom>
          <a:noFill/>
          <a:ln>
            <a:noFill/>
          </a:ln>
        </p:spPr>
        <p:txBody>
          <a:bodyPr anchorCtr="0" anchor="ctr" bIns="91425" lIns="91425" rIns="91425" wrap="square" tIns="91425">
            <a:noAutofit/>
          </a:bodyPr>
          <a:lstStyle/>
          <a:p>
            <a:pPr lvl="0" rtl="0">
              <a:spcBef>
                <a:spcPts val="0"/>
              </a:spcBef>
              <a:buNone/>
            </a:pPr>
            <a:r>
              <a:t/>
            </a:r>
            <a:endParaRPr/>
          </a:p>
        </p:txBody>
      </p:sp>
      <p:sp>
        <p:nvSpPr>
          <p:cNvPr id="630" name="Shape 630"/>
          <p:cNvSpPr/>
          <p:nvPr/>
        </p:nvSpPr>
        <p:spPr>
          <a:xfrm>
            <a:off x="8515400" y="6347850"/>
            <a:ext cx="330000" cy="313500"/>
          </a:xfrm>
          <a:prstGeom prst="star5">
            <a:avLst>
              <a:gd fmla="val 19098" name="adj"/>
              <a:gd fmla="val 105146" name="hf"/>
              <a:gd fmla="val 110557" name="vf"/>
            </a:avLst>
          </a:prstGeom>
          <a:solidFill>
            <a:srgbClr val="4A86E8"/>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5" name="Shape 635"/>
        <p:cNvGrpSpPr/>
        <p:nvPr/>
      </p:nvGrpSpPr>
      <p:grpSpPr>
        <a:xfrm>
          <a:off x="0" y="0"/>
          <a:ext cx="0" cy="0"/>
          <a:chOff x="0" y="0"/>
          <a:chExt cx="0" cy="0"/>
        </a:xfrm>
      </p:grpSpPr>
      <p:sp>
        <p:nvSpPr>
          <p:cNvPr id="636" name="Shape 636"/>
          <p:cNvSpPr txBox="1"/>
          <p:nvPr>
            <p:ph type="title"/>
          </p:nvPr>
        </p:nvSpPr>
        <p:spPr>
          <a:xfrm>
            <a:off x="1043490" y="1027664"/>
            <a:ext cx="7024744" cy="1143000"/>
          </a:xfrm>
          <a:prstGeom prst="rect">
            <a:avLst/>
          </a:prstGeom>
          <a:noFill/>
          <a:ln>
            <a:noFill/>
          </a:ln>
        </p:spPr>
        <p:txBody>
          <a:bodyPr anchorCtr="0" anchor="b" bIns="45700" lIns="91425" rIns="91425" wrap="square" tIns="45700">
            <a:noAutofit/>
          </a:bodyPr>
          <a:lstStyle/>
          <a:p>
            <a:pPr indent="0" lvl="0" marL="0" marR="0" rtl="0" algn="l">
              <a:spcBef>
                <a:spcPts val="0"/>
              </a:spcBef>
              <a:buClr>
                <a:schemeClr val="accent1"/>
              </a:buClr>
              <a:buSzPct val="25000"/>
              <a:buFont typeface="Century Gothic"/>
              <a:buNone/>
            </a:pPr>
            <a:r>
              <a:rPr b="0" i="0" lang="en-CA" sz="4000" u="none" cap="none" strike="noStrike">
                <a:solidFill>
                  <a:schemeClr val="accent1"/>
                </a:solidFill>
                <a:latin typeface="Century Gothic"/>
                <a:ea typeface="Century Gothic"/>
                <a:cs typeface="Century Gothic"/>
                <a:sym typeface="Century Gothic"/>
              </a:rPr>
              <a:t>Individual Visual Schedule</a:t>
            </a:r>
          </a:p>
        </p:txBody>
      </p:sp>
      <p:sp>
        <p:nvSpPr>
          <p:cNvPr id="637" name="Shape 637"/>
          <p:cNvSpPr txBox="1"/>
          <p:nvPr>
            <p:ph idx="1" type="body"/>
          </p:nvPr>
        </p:nvSpPr>
        <p:spPr>
          <a:xfrm>
            <a:off x="1043492" y="2323652"/>
            <a:ext cx="6777317" cy="3508977"/>
          </a:xfrm>
          <a:prstGeom prst="rect">
            <a:avLst/>
          </a:prstGeom>
          <a:noFill/>
          <a:ln>
            <a:noFill/>
          </a:ln>
        </p:spPr>
        <p:txBody>
          <a:bodyPr anchorCtr="0" anchor="t" bIns="45700" lIns="91425" rIns="91425" wrap="square" tIns="45700">
            <a:noAutofit/>
          </a:bodyPr>
          <a:lstStyle/>
          <a:p>
            <a:pPr indent="-279400" lvl="0" marL="342900" marR="0" rtl="0" algn="l">
              <a:spcBef>
                <a:spcPts val="0"/>
              </a:spcBef>
              <a:buClr>
                <a:schemeClr val="accent1"/>
              </a:buClr>
              <a:buSzPct val="76000"/>
              <a:buFont typeface="Noto Sans Symbols"/>
              <a:buNone/>
            </a:pPr>
            <a:r>
              <a:t/>
            </a:r>
            <a:endParaRPr b="0" i="0" sz="2400" u="none" cap="none" strike="noStrike">
              <a:solidFill>
                <a:schemeClr val="dk2"/>
              </a:solidFill>
              <a:latin typeface="Century Gothic"/>
              <a:ea typeface="Century Gothic"/>
              <a:cs typeface="Century Gothic"/>
              <a:sym typeface="Century Gothic"/>
            </a:endParaRPr>
          </a:p>
        </p:txBody>
      </p:sp>
      <p:pic>
        <p:nvPicPr>
          <p:cNvPr id="638" name="Shape 638"/>
          <p:cNvPicPr preferRelativeResize="0"/>
          <p:nvPr/>
        </p:nvPicPr>
        <p:blipFill rotWithShape="1">
          <a:blip r:embed="rId3">
            <a:alphaModFix/>
          </a:blip>
          <a:srcRect b="0" l="0" r="0" t="0"/>
          <a:stretch/>
        </p:blipFill>
        <p:spPr>
          <a:xfrm>
            <a:off x="514350" y="300038"/>
            <a:ext cx="8115300" cy="6257925"/>
          </a:xfrm>
          <a:prstGeom prst="rect">
            <a:avLst/>
          </a:prstGeom>
          <a:noFill/>
          <a:ln>
            <a:noFill/>
          </a:ln>
        </p:spPr>
      </p:pic>
      <p:sp>
        <p:nvSpPr>
          <p:cNvPr id="639" name="Shape 639"/>
          <p:cNvSpPr/>
          <p:nvPr/>
        </p:nvSpPr>
        <p:spPr>
          <a:xfrm>
            <a:off x="8515400" y="6347850"/>
            <a:ext cx="330000" cy="313500"/>
          </a:xfrm>
          <a:prstGeom prst="star5">
            <a:avLst>
              <a:gd fmla="val 19098" name="adj"/>
              <a:gd fmla="val 105146" name="hf"/>
              <a:gd fmla="val 110557" name="vf"/>
            </a:avLst>
          </a:prstGeom>
          <a:solidFill>
            <a:srgbClr val="4A86E8"/>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4" name="Shape 644"/>
        <p:cNvGrpSpPr/>
        <p:nvPr/>
      </p:nvGrpSpPr>
      <p:grpSpPr>
        <a:xfrm>
          <a:off x="0" y="0"/>
          <a:ext cx="0" cy="0"/>
          <a:chOff x="0" y="0"/>
          <a:chExt cx="0" cy="0"/>
        </a:xfrm>
      </p:grpSpPr>
      <p:sp>
        <p:nvSpPr>
          <p:cNvPr descr="https://wm.shaw.ca/service/home/~/photo.JPG?auth=co&amp;loc=en_US&amp;id=37087&amp;part=2" id="645" name="Shape 645"/>
          <p:cNvSpPr/>
          <p:nvPr/>
        </p:nvSpPr>
        <p:spPr>
          <a:xfrm>
            <a:off x="155575" y="-144463"/>
            <a:ext cx="304800" cy="304801"/>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sz="1800">
              <a:solidFill>
                <a:schemeClr val="dk1"/>
              </a:solidFill>
              <a:latin typeface="Century Gothic"/>
              <a:ea typeface="Century Gothic"/>
              <a:cs typeface="Century Gothic"/>
              <a:sym typeface="Century Gothic"/>
            </a:endParaRPr>
          </a:p>
        </p:txBody>
      </p:sp>
      <p:pic>
        <p:nvPicPr>
          <p:cNvPr id="646" name="Shape 646"/>
          <p:cNvPicPr preferRelativeResize="0"/>
          <p:nvPr/>
        </p:nvPicPr>
        <p:blipFill rotWithShape="1">
          <a:blip r:embed="rId3">
            <a:alphaModFix/>
          </a:blip>
          <a:srcRect b="0" l="5032" r="13408" t="0"/>
          <a:stretch/>
        </p:blipFill>
        <p:spPr>
          <a:xfrm>
            <a:off x="843000" y="0"/>
            <a:ext cx="7458000" cy="6858000"/>
          </a:xfrm>
          <a:prstGeom prst="rect">
            <a:avLst/>
          </a:prstGeom>
          <a:noFill/>
          <a:ln>
            <a:noFill/>
          </a:ln>
        </p:spPr>
      </p:pic>
      <p:sp>
        <p:nvSpPr>
          <p:cNvPr id="647" name="Shape 647"/>
          <p:cNvSpPr/>
          <p:nvPr/>
        </p:nvSpPr>
        <p:spPr>
          <a:xfrm>
            <a:off x="8515400" y="6347850"/>
            <a:ext cx="330000" cy="313500"/>
          </a:xfrm>
          <a:prstGeom prst="star5">
            <a:avLst>
              <a:gd fmla="val 19098" name="adj"/>
              <a:gd fmla="val 105146" name="hf"/>
              <a:gd fmla="val 110557" name="vf"/>
            </a:avLst>
          </a:prstGeom>
          <a:solidFill>
            <a:srgbClr val="4A86E8"/>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2" name="Shape 652"/>
        <p:cNvGrpSpPr/>
        <p:nvPr/>
      </p:nvGrpSpPr>
      <p:grpSpPr>
        <a:xfrm>
          <a:off x="0" y="0"/>
          <a:ext cx="0" cy="0"/>
          <a:chOff x="0" y="0"/>
          <a:chExt cx="0" cy="0"/>
        </a:xfrm>
      </p:grpSpPr>
      <p:pic>
        <p:nvPicPr>
          <p:cNvPr id="653" name="Shape 653"/>
          <p:cNvPicPr preferRelativeResize="0"/>
          <p:nvPr/>
        </p:nvPicPr>
        <p:blipFill rotWithShape="1">
          <a:blip r:embed="rId3">
            <a:alphaModFix/>
          </a:blip>
          <a:srcRect b="0" l="0" r="0" t="0"/>
          <a:stretch/>
        </p:blipFill>
        <p:spPr>
          <a:xfrm>
            <a:off x="800100" y="80963"/>
            <a:ext cx="7543800" cy="6696075"/>
          </a:xfrm>
          <a:prstGeom prst="rect">
            <a:avLst/>
          </a:prstGeom>
          <a:noFill/>
          <a:ln>
            <a:noFill/>
          </a:ln>
        </p:spPr>
      </p:pic>
      <p:sp>
        <p:nvSpPr>
          <p:cNvPr id="654" name="Shape 654"/>
          <p:cNvSpPr/>
          <p:nvPr/>
        </p:nvSpPr>
        <p:spPr>
          <a:xfrm>
            <a:off x="8515400" y="6347850"/>
            <a:ext cx="330000" cy="313500"/>
          </a:xfrm>
          <a:prstGeom prst="star5">
            <a:avLst>
              <a:gd fmla="val 19098" name="adj"/>
              <a:gd fmla="val 105146" name="hf"/>
              <a:gd fmla="val 110557" name="vf"/>
            </a:avLst>
          </a:prstGeom>
          <a:solidFill>
            <a:srgbClr val="4A86E8"/>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9" name="Shape 659"/>
        <p:cNvGrpSpPr/>
        <p:nvPr/>
      </p:nvGrpSpPr>
      <p:grpSpPr>
        <a:xfrm>
          <a:off x="0" y="0"/>
          <a:ext cx="0" cy="0"/>
          <a:chOff x="0" y="0"/>
          <a:chExt cx="0" cy="0"/>
        </a:xfrm>
      </p:grpSpPr>
      <p:pic>
        <p:nvPicPr>
          <p:cNvPr id="660" name="Shape 660"/>
          <p:cNvPicPr preferRelativeResize="0"/>
          <p:nvPr/>
        </p:nvPicPr>
        <p:blipFill rotWithShape="1">
          <a:blip r:embed="rId3">
            <a:alphaModFix/>
          </a:blip>
          <a:srcRect b="0" l="0" r="0" t="0"/>
          <a:stretch/>
        </p:blipFill>
        <p:spPr>
          <a:xfrm>
            <a:off x="4644008" y="3645024"/>
            <a:ext cx="3811981" cy="2535163"/>
          </a:xfrm>
          <a:prstGeom prst="rect">
            <a:avLst/>
          </a:prstGeom>
          <a:noFill/>
          <a:ln>
            <a:noFill/>
          </a:ln>
        </p:spPr>
      </p:pic>
      <p:sp>
        <p:nvSpPr>
          <p:cNvPr id="661" name="Shape 661"/>
          <p:cNvSpPr txBox="1"/>
          <p:nvPr>
            <p:ph type="title"/>
          </p:nvPr>
        </p:nvSpPr>
        <p:spPr>
          <a:xfrm>
            <a:off x="1043490" y="1027664"/>
            <a:ext cx="7024744" cy="1143000"/>
          </a:xfrm>
          <a:prstGeom prst="rect">
            <a:avLst/>
          </a:prstGeom>
          <a:noFill/>
          <a:ln>
            <a:noFill/>
          </a:ln>
        </p:spPr>
        <p:txBody>
          <a:bodyPr anchorCtr="0" anchor="b" bIns="45700" lIns="91425" rIns="91425" wrap="square" tIns="45700">
            <a:noAutofit/>
          </a:bodyPr>
          <a:lstStyle/>
          <a:p>
            <a:pPr indent="0" lvl="0" marL="0" marR="0" rtl="0" algn="l">
              <a:spcBef>
                <a:spcPts val="0"/>
              </a:spcBef>
              <a:buClr>
                <a:schemeClr val="accent1"/>
              </a:buClr>
              <a:buSzPct val="25000"/>
              <a:buFont typeface="Century Gothic"/>
              <a:buNone/>
            </a:pPr>
            <a:r>
              <a:rPr b="0" i="0" lang="en-CA" sz="4000" u="none" cap="none" strike="noStrike">
                <a:solidFill>
                  <a:schemeClr val="accent1"/>
                </a:solidFill>
                <a:latin typeface="Century Gothic"/>
                <a:ea typeface="Century Gothic"/>
                <a:cs typeface="Century Gothic"/>
                <a:sym typeface="Century Gothic"/>
              </a:rPr>
              <a:t> </a:t>
            </a:r>
          </a:p>
        </p:txBody>
      </p:sp>
      <p:sp>
        <p:nvSpPr>
          <p:cNvPr id="662" name="Shape 662"/>
          <p:cNvSpPr txBox="1"/>
          <p:nvPr>
            <p:ph idx="1" type="body"/>
          </p:nvPr>
        </p:nvSpPr>
        <p:spPr>
          <a:xfrm>
            <a:off x="1043608" y="980728"/>
            <a:ext cx="6777317" cy="3508977"/>
          </a:xfrm>
          <a:prstGeom prst="rect">
            <a:avLst/>
          </a:prstGeom>
          <a:noFill/>
          <a:ln>
            <a:noFill/>
          </a:ln>
        </p:spPr>
        <p:txBody>
          <a:bodyPr anchorCtr="0" anchor="t" bIns="45700" lIns="91425" rIns="91425" wrap="square" tIns="45700">
            <a:noAutofit/>
          </a:bodyPr>
          <a:lstStyle/>
          <a:p>
            <a:pPr indent="-5080" lvl="0" marL="68580" marR="0" rtl="0" algn="ctr">
              <a:spcBef>
                <a:spcPts val="0"/>
              </a:spcBef>
              <a:spcAft>
                <a:spcPts val="0"/>
              </a:spcAft>
              <a:buClr>
                <a:schemeClr val="accent1"/>
              </a:buClr>
              <a:buSzPct val="25000"/>
              <a:buFont typeface="Noto Sans Symbols"/>
              <a:buNone/>
            </a:pPr>
            <a:r>
              <a:rPr b="0" i="0" lang="en-CA" sz="3600" u="none" cap="none" strike="noStrike">
                <a:solidFill>
                  <a:schemeClr val="dk2"/>
                </a:solidFill>
                <a:latin typeface="Century Gothic"/>
                <a:ea typeface="Century Gothic"/>
                <a:cs typeface="Century Gothic"/>
                <a:sym typeface="Century Gothic"/>
              </a:rPr>
              <a:t>I have been teaching for 30 years and I have no idea how I have done it without a time timer. </a:t>
            </a:r>
          </a:p>
          <a:p>
            <a:pPr indent="-5080" lvl="0" marL="68580" marR="0" rtl="0" algn="ctr">
              <a:spcBef>
                <a:spcPts val="720"/>
              </a:spcBef>
              <a:spcAft>
                <a:spcPts val="0"/>
              </a:spcAft>
              <a:buClr>
                <a:schemeClr val="accent1"/>
              </a:buClr>
              <a:buSzPct val="25000"/>
              <a:buFont typeface="Noto Sans Symbols"/>
              <a:buNone/>
            </a:pPr>
            <a:r>
              <a:t/>
            </a:r>
            <a:endParaRPr b="0" i="0" sz="3600" u="none" cap="none" strike="noStrike">
              <a:solidFill>
                <a:schemeClr val="dk2"/>
              </a:solidFill>
              <a:latin typeface="Century Gothic"/>
              <a:ea typeface="Century Gothic"/>
              <a:cs typeface="Century Gothic"/>
              <a:sym typeface="Century Gothic"/>
            </a:endParaRPr>
          </a:p>
          <a:p>
            <a:pPr indent="-5080" lvl="0" marL="68580" marR="0" rtl="0" algn="l">
              <a:spcBef>
                <a:spcPts val="480"/>
              </a:spcBef>
              <a:buClr>
                <a:schemeClr val="accent1"/>
              </a:buClr>
              <a:buSzPct val="25000"/>
              <a:buFont typeface="Noto Sans Symbols"/>
              <a:buNone/>
            </a:pPr>
            <a:r>
              <a:rPr b="0" i="1" lang="en-CA" sz="2400" u="none" cap="none" strike="noStrike">
                <a:solidFill>
                  <a:schemeClr val="dk2"/>
                </a:solidFill>
                <a:latin typeface="Century Gothic"/>
                <a:ea typeface="Century Gothic"/>
                <a:cs typeface="Century Gothic"/>
                <a:sym typeface="Century Gothic"/>
              </a:rPr>
              <a:t>Kindergarten Teacher, SD 62</a:t>
            </a:r>
          </a:p>
        </p:txBody>
      </p:sp>
      <p:sp>
        <p:nvSpPr>
          <p:cNvPr id="663" name="Shape 663"/>
          <p:cNvSpPr/>
          <p:nvPr/>
        </p:nvSpPr>
        <p:spPr>
          <a:xfrm>
            <a:off x="8515400" y="6347850"/>
            <a:ext cx="330000" cy="313500"/>
          </a:xfrm>
          <a:prstGeom prst="star5">
            <a:avLst>
              <a:gd fmla="val 19098" name="adj"/>
              <a:gd fmla="val 105146" name="hf"/>
              <a:gd fmla="val 110557" name="vf"/>
            </a:avLst>
          </a:prstGeom>
          <a:solidFill>
            <a:srgbClr val="4A86E8"/>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8" name="Shape 668"/>
        <p:cNvGrpSpPr/>
        <p:nvPr/>
      </p:nvGrpSpPr>
      <p:grpSpPr>
        <a:xfrm>
          <a:off x="0" y="0"/>
          <a:ext cx="0" cy="0"/>
          <a:chOff x="0" y="0"/>
          <a:chExt cx="0" cy="0"/>
        </a:xfrm>
      </p:grpSpPr>
      <p:pic>
        <p:nvPicPr>
          <p:cNvPr id="669" name="Shape 669"/>
          <p:cNvPicPr preferRelativeResize="0"/>
          <p:nvPr/>
        </p:nvPicPr>
        <p:blipFill rotWithShape="1">
          <a:blip r:embed="rId3">
            <a:alphaModFix/>
          </a:blip>
          <a:srcRect b="0" l="0" r="0" t="0"/>
          <a:stretch/>
        </p:blipFill>
        <p:spPr>
          <a:xfrm>
            <a:off x="4644008" y="4005064"/>
            <a:ext cx="3595432" cy="2391147"/>
          </a:xfrm>
          <a:prstGeom prst="rect">
            <a:avLst/>
          </a:prstGeom>
          <a:noFill/>
          <a:ln>
            <a:noFill/>
          </a:ln>
        </p:spPr>
      </p:pic>
      <p:sp>
        <p:nvSpPr>
          <p:cNvPr id="670" name="Shape 670"/>
          <p:cNvSpPr txBox="1"/>
          <p:nvPr>
            <p:ph type="title"/>
          </p:nvPr>
        </p:nvSpPr>
        <p:spPr>
          <a:xfrm>
            <a:off x="683568" y="332656"/>
            <a:ext cx="7024744" cy="1143000"/>
          </a:xfrm>
          <a:prstGeom prst="rect">
            <a:avLst/>
          </a:prstGeom>
          <a:noFill/>
          <a:ln>
            <a:noFill/>
          </a:ln>
        </p:spPr>
        <p:txBody>
          <a:bodyPr anchorCtr="0" anchor="b" bIns="45700" lIns="91425" rIns="91425" wrap="square" tIns="45700">
            <a:noAutofit/>
          </a:bodyPr>
          <a:lstStyle/>
          <a:p>
            <a:pPr indent="0" lvl="0" marL="0" marR="0" rtl="0" algn="l">
              <a:spcBef>
                <a:spcPts val="0"/>
              </a:spcBef>
              <a:buClr>
                <a:schemeClr val="dk1"/>
              </a:buClr>
              <a:buSzPct val="25000"/>
              <a:buFont typeface="Century Gothic"/>
              <a:buNone/>
            </a:pPr>
            <a:r>
              <a:rPr b="0" i="0" lang="en-CA" sz="4000" u="none" cap="none" strike="noStrike">
                <a:solidFill>
                  <a:schemeClr val="dk1"/>
                </a:solidFill>
                <a:latin typeface="Century Gothic"/>
                <a:ea typeface="Century Gothic"/>
                <a:cs typeface="Century Gothic"/>
                <a:sym typeface="Century Gothic"/>
              </a:rPr>
              <a:t>Time Timers Can: </a:t>
            </a:r>
          </a:p>
        </p:txBody>
      </p:sp>
      <p:sp>
        <p:nvSpPr>
          <p:cNvPr id="671" name="Shape 671"/>
          <p:cNvSpPr txBox="1"/>
          <p:nvPr>
            <p:ph idx="1" type="body"/>
          </p:nvPr>
        </p:nvSpPr>
        <p:spPr>
          <a:xfrm>
            <a:off x="611560" y="1556792"/>
            <a:ext cx="6777317" cy="3508977"/>
          </a:xfrm>
          <a:prstGeom prst="rect">
            <a:avLst/>
          </a:prstGeom>
          <a:noFill/>
          <a:ln>
            <a:noFill/>
          </a:ln>
        </p:spPr>
        <p:txBody>
          <a:bodyPr anchorCtr="0" anchor="t" bIns="45700" lIns="91425" rIns="91425" wrap="square" tIns="45700">
            <a:noAutofit/>
          </a:bodyPr>
          <a:lstStyle/>
          <a:p>
            <a:pPr indent="-279400" lvl="0" marL="342900" marR="0" rtl="0" algn="l">
              <a:spcBef>
                <a:spcPts val="0"/>
              </a:spcBef>
              <a:spcAft>
                <a:spcPts val="0"/>
              </a:spcAft>
              <a:buClr>
                <a:schemeClr val="accent1"/>
              </a:buClr>
              <a:buSzPct val="76000"/>
              <a:buFont typeface="Noto Sans Symbols"/>
              <a:buChar char="○"/>
            </a:pPr>
            <a:r>
              <a:rPr b="0" i="0" lang="en-CA" sz="2400" u="none" cap="none" strike="noStrike">
                <a:solidFill>
                  <a:schemeClr val="dk2"/>
                </a:solidFill>
                <a:latin typeface="Century Gothic"/>
                <a:ea typeface="Century Gothic"/>
                <a:cs typeface="Century Gothic"/>
                <a:sym typeface="Century Gothic"/>
              </a:rPr>
              <a:t>Provides permanent information </a:t>
            </a:r>
          </a:p>
          <a:p>
            <a:pPr indent="-279400" lvl="0" marL="342900" marR="0" rtl="0" algn="l">
              <a:spcBef>
                <a:spcPts val="0"/>
              </a:spcBef>
              <a:spcAft>
                <a:spcPts val="0"/>
              </a:spcAft>
              <a:buClr>
                <a:schemeClr val="accent1"/>
              </a:buClr>
              <a:buSzPct val="76000"/>
              <a:buFont typeface="Noto Sans Symbols"/>
              <a:buChar char="○"/>
            </a:pPr>
            <a:r>
              <a:rPr lang="en-CA"/>
              <a:t>Smoother</a:t>
            </a:r>
            <a:r>
              <a:rPr b="0" i="0" lang="en-CA" sz="2400" u="none" cap="none" strike="noStrike">
                <a:solidFill>
                  <a:schemeClr val="dk2"/>
                </a:solidFill>
                <a:latin typeface="Century Gothic"/>
                <a:ea typeface="Century Gothic"/>
                <a:cs typeface="Century Gothic"/>
                <a:sym typeface="Century Gothic"/>
              </a:rPr>
              <a:t> transitions </a:t>
            </a:r>
          </a:p>
          <a:p>
            <a:pPr indent="-279400" lvl="0" marL="342900" marR="0" rtl="0" algn="l">
              <a:spcBef>
                <a:spcPts val="480"/>
              </a:spcBef>
              <a:spcAft>
                <a:spcPts val="0"/>
              </a:spcAft>
              <a:buClr>
                <a:schemeClr val="accent1"/>
              </a:buClr>
              <a:buSzPct val="76000"/>
              <a:buFont typeface="Noto Sans Symbols"/>
              <a:buChar char="○"/>
            </a:pPr>
            <a:r>
              <a:rPr b="0" i="0" lang="en-CA" sz="2400" u="none" cap="none" strike="noStrike">
                <a:solidFill>
                  <a:schemeClr val="dk2"/>
                </a:solidFill>
                <a:latin typeface="Century Gothic"/>
                <a:ea typeface="Century Gothic"/>
                <a:cs typeface="Century Gothic"/>
                <a:sym typeface="Century Gothic"/>
              </a:rPr>
              <a:t>Builds independence</a:t>
            </a:r>
          </a:p>
          <a:p>
            <a:pPr indent="-279400" lvl="0" marL="342900" marR="0" rtl="0" algn="l">
              <a:spcBef>
                <a:spcPts val="480"/>
              </a:spcBef>
              <a:spcAft>
                <a:spcPts val="0"/>
              </a:spcAft>
              <a:buClr>
                <a:schemeClr val="accent1"/>
              </a:buClr>
              <a:buSzPct val="76000"/>
              <a:buFont typeface="Noto Sans Symbols"/>
              <a:buChar char="○"/>
            </a:pPr>
            <a:r>
              <a:rPr lang="en-CA"/>
              <a:t>B</a:t>
            </a:r>
            <a:r>
              <a:rPr b="0" i="0" lang="en-CA" sz="2400" u="none" cap="none" strike="noStrike">
                <a:solidFill>
                  <a:schemeClr val="dk2"/>
                </a:solidFill>
                <a:latin typeface="Century Gothic"/>
                <a:ea typeface="Century Gothic"/>
                <a:cs typeface="Century Gothic"/>
                <a:sym typeface="Century Gothic"/>
              </a:rPr>
              <a:t>est used as often as possible</a:t>
            </a:r>
            <a:r>
              <a:rPr lang="en-CA"/>
              <a:t> - </a:t>
            </a:r>
            <a:r>
              <a:rPr b="0" i="0" lang="en-CA" sz="2400" u="none" cap="none" strike="noStrike">
                <a:solidFill>
                  <a:schemeClr val="dk2"/>
                </a:solidFill>
                <a:latin typeface="Century Gothic"/>
                <a:ea typeface="Century Gothic"/>
                <a:cs typeface="Century Gothic"/>
                <a:sym typeface="Century Gothic"/>
              </a:rPr>
              <a:t>not just when a student </a:t>
            </a:r>
            <a:r>
              <a:rPr lang="en-CA"/>
              <a:t>“</a:t>
            </a:r>
            <a:r>
              <a:rPr b="0" lang="en-CA" sz="2400" u="none" cap="none" strike="noStrike">
                <a:solidFill>
                  <a:schemeClr val="dk2"/>
                </a:solidFill>
                <a:latin typeface="Century Gothic"/>
                <a:ea typeface="Century Gothic"/>
                <a:cs typeface="Century Gothic"/>
                <a:sym typeface="Century Gothic"/>
              </a:rPr>
              <a:t>needs</a:t>
            </a:r>
            <a:r>
              <a:rPr lang="en-CA"/>
              <a:t>”</a:t>
            </a:r>
            <a:r>
              <a:rPr b="0" i="0" lang="en-CA" sz="2400" u="none" cap="none" strike="noStrike">
                <a:solidFill>
                  <a:schemeClr val="dk2"/>
                </a:solidFill>
                <a:latin typeface="Century Gothic"/>
                <a:ea typeface="Century Gothic"/>
                <a:cs typeface="Century Gothic"/>
                <a:sym typeface="Century Gothic"/>
              </a:rPr>
              <a:t> it</a:t>
            </a:r>
          </a:p>
          <a:p>
            <a:pPr indent="-279400" lvl="0" marL="342900" marR="0" rtl="0" algn="l">
              <a:spcBef>
                <a:spcPts val="480"/>
              </a:spcBef>
              <a:buClr>
                <a:schemeClr val="accent1"/>
              </a:buClr>
              <a:buSzPct val="76000"/>
              <a:buFont typeface="Noto Sans Symbols"/>
              <a:buNone/>
            </a:pPr>
            <a:r>
              <a:t/>
            </a:r>
            <a:endParaRPr b="0" i="0" sz="2400" u="none" cap="none" strike="noStrike">
              <a:solidFill>
                <a:schemeClr val="dk2"/>
              </a:solidFill>
              <a:latin typeface="Century Gothic"/>
              <a:ea typeface="Century Gothic"/>
              <a:cs typeface="Century Gothic"/>
              <a:sym typeface="Century Gothic"/>
            </a:endParaRPr>
          </a:p>
        </p:txBody>
      </p:sp>
      <p:sp>
        <p:nvSpPr>
          <p:cNvPr id="672" name="Shape 672"/>
          <p:cNvSpPr/>
          <p:nvPr/>
        </p:nvSpPr>
        <p:spPr>
          <a:xfrm>
            <a:off x="8515400" y="6347850"/>
            <a:ext cx="330000" cy="313500"/>
          </a:xfrm>
          <a:prstGeom prst="star5">
            <a:avLst>
              <a:gd fmla="val 19098" name="adj"/>
              <a:gd fmla="val 105146" name="hf"/>
              <a:gd fmla="val 110557" name="vf"/>
            </a:avLst>
          </a:prstGeom>
          <a:solidFill>
            <a:srgbClr val="4A86E8"/>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7" name="Shape 677"/>
        <p:cNvGrpSpPr/>
        <p:nvPr/>
      </p:nvGrpSpPr>
      <p:grpSpPr>
        <a:xfrm>
          <a:off x="0" y="0"/>
          <a:ext cx="0" cy="0"/>
          <a:chOff x="0" y="0"/>
          <a:chExt cx="0" cy="0"/>
        </a:xfrm>
      </p:grpSpPr>
      <p:sp>
        <p:nvSpPr>
          <p:cNvPr id="678" name="Shape 678"/>
          <p:cNvSpPr txBox="1"/>
          <p:nvPr>
            <p:ph type="title"/>
          </p:nvPr>
        </p:nvSpPr>
        <p:spPr>
          <a:xfrm>
            <a:off x="755576" y="692696"/>
            <a:ext cx="7024744" cy="1143000"/>
          </a:xfrm>
          <a:prstGeom prst="rect">
            <a:avLst/>
          </a:prstGeom>
          <a:noFill/>
          <a:ln>
            <a:noFill/>
          </a:ln>
        </p:spPr>
        <p:txBody>
          <a:bodyPr anchorCtr="0" anchor="b" bIns="45700" lIns="91425" rIns="91425" wrap="square" tIns="45700">
            <a:noAutofit/>
          </a:bodyPr>
          <a:lstStyle/>
          <a:p>
            <a:pPr indent="0" lvl="0" marL="0" marR="0" rtl="0" algn="l">
              <a:spcBef>
                <a:spcPts val="0"/>
              </a:spcBef>
              <a:buClr>
                <a:schemeClr val="dk1"/>
              </a:buClr>
              <a:buSzPct val="25000"/>
              <a:buFont typeface="Century Gothic"/>
              <a:buNone/>
            </a:pPr>
            <a:r>
              <a:rPr b="0" i="0" lang="en-CA" sz="4000" u="none" cap="none" strike="noStrike">
                <a:solidFill>
                  <a:schemeClr val="dk1"/>
                </a:solidFill>
                <a:latin typeface="Century Gothic"/>
                <a:ea typeface="Century Gothic"/>
                <a:cs typeface="Century Gothic"/>
                <a:sym typeface="Century Gothic"/>
              </a:rPr>
              <a:t>Visual Routines</a:t>
            </a:r>
          </a:p>
        </p:txBody>
      </p:sp>
      <p:sp>
        <p:nvSpPr>
          <p:cNvPr id="679" name="Shape 679"/>
          <p:cNvSpPr txBox="1"/>
          <p:nvPr>
            <p:ph idx="1" type="body"/>
          </p:nvPr>
        </p:nvSpPr>
        <p:spPr>
          <a:xfrm>
            <a:off x="755575" y="2259725"/>
            <a:ext cx="5900700" cy="3509100"/>
          </a:xfrm>
          <a:prstGeom prst="rect">
            <a:avLst/>
          </a:prstGeom>
          <a:noFill/>
          <a:ln>
            <a:noFill/>
          </a:ln>
        </p:spPr>
        <p:txBody>
          <a:bodyPr anchorCtr="0" anchor="t" bIns="45700" lIns="91425" rIns="91425" wrap="square" tIns="45700">
            <a:noAutofit/>
          </a:bodyPr>
          <a:lstStyle/>
          <a:p>
            <a:pPr indent="-354076" lvl="0" marL="342900" marR="0" rtl="0" algn="l">
              <a:spcBef>
                <a:spcPts val="0"/>
              </a:spcBef>
              <a:spcAft>
                <a:spcPts val="0"/>
              </a:spcAft>
              <a:buClr>
                <a:schemeClr val="accent1"/>
              </a:buClr>
              <a:buSzPct val="100000"/>
              <a:buFont typeface="Noto Sans Symbols"/>
              <a:buChar char="○"/>
            </a:pPr>
            <a:r>
              <a:rPr lang="en-CA" sz="3000"/>
              <a:t>S</a:t>
            </a:r>
            <a:r>
              <a:rPr b="0" i="0" lang="en-CA" sz="3000" u="none" cap="none" strike="noStrike">
                <a:solidFill>
                  <a:schemeClr val="dk2"/>
                </a:solidFill>
                <a:latin typeface="Century Gothic"/>
                <a:ea typeface="Century Gothic"/>
                <a:cs typeface="Century Gothic"/>
                <a:sym typeface="Century Gothic"/>
              </a:rPr>
              <a:t>upport</a:t>
            </a:r>
            <a:r>
              <a:rPr lang="en-CA" sz="3000"/>
              <a:t> </a:t>
            </a:r>
            <a:r>
              <a:rPr b="0" i="0" lang="en-CA" sz="3000" u="none" cap="none" strike="noStrike">
                <a:solidFill>
                  <a:schemeClr val="dk2"/>
                </a:solidFill>
                <a:latin typeface="Century Gothic"/>
                <a:ea typeface="Century Gothic"/>
                <a:cs typeface="Century Gothic"/>
                <a:sym typeface="Century Gothic"/>
              </a:rPr>
              <a:t>learning a new skill</a:t>
            </a:r>
          </a:p>
          <a:p>
            <a:pPr lvl="2" marR="0" rtl="0" algn="l">
              <a:spcBef>
                <a:spcPts val="0"/>
              </a:spcBef>
              <a:spcAft>
                <a:spcPts val="0"/>
              </a:spcAft>
              <a:buClr>
                <a:schemeClr val="accent1"/>
              </a:buClr>
              <a:buSzPct val="100000"/>
              <a:buFont typeface="Noto Sans Symbols"/>
            </a:pPr>
            <a:r>
              <a:rPr lang="en-CA" sz="2200"/>
              <a:t>B</a:t>
            </a:r>
            <a:r>
              <a:rPr b="0" i="0" lang="en-CA" sz="2200" u="none" cap="none" strike="noStrike">
                <a:solidFill>
                  <a:schemeClr val="dk2"/>
                </a:solidFill>
                <a:latin typeface="Century Gothic"/>
                <a:ea typeface="Century Gothic"/>
                <a:cs typeface="Century Gothic"/>
                <a:sym typeface="Century Gothic"/>
              </a:rPr>
              <a:t>reaks task into </a:t>
            </a:r>
            <a:r>
              <a:rPr lang="en-CA" sz="2200"/>
              <a:t>smaller parts</a:t>
            </a:r>
          </a:p>
          <a:p>
            <a:pPr indent="0" lvl="0" marL="0" marR="0" rtl="0" algn="l">
              <a:spcBef>
                <a:spcPts val="480"/>
              </a:spcBef>
              <a:spcAft>
                <a:spcPts val="0"/>
              </a:spcAft>
              <a:buNone/>
            </a:pPr>
            <a:r>
              <a:t/>
            </a:r>
            <a:endParaRPr/>
          </a:p>
          <a:p>
            <a:pPr indent="-354076" lvl="0" marL="342900" marR="0" rtl="0" algn="l">
              <a:spcBef>
                <a:spcPts val="480"/>
              </a:spcBef>
              <a:spcAft>
                <a:spcPts val="0"/>
              </a:spcAft>
              <a:buClr>
                <a:schemeClr val="accent1"/>
              </a:buClr>
              <a:buSzPct val="100000"/>
              <a:buFont typeface="Noto Sans Symbols"/>
              <a:buChar char="○"/>
            </a:pPr>
            <a:r>
              <a:rPr b="0" i="0" lang="en-CA" sz="3000" u="none" cap="none" strike="noStrike">
                <a:solidFill>
                  <a:schemeClr val="dk2"/>
                </a:solidFill>
                <a:latin typeface="Century Gothic"/>
                <a:ea typeface="Century Gothic"/>
                <a:cs typeface="Century Gothic"/>
                <a:sym typeface="Century Gothic"/>
              </a:rPr>
              <a:t>Helps </a:t>
            </a:r>
            <a:r>
              <a:rPr lang="en-CA" sz="3000"/>
              <a:t>with </a:t>
            </a:r>
            <a:r>
              <a:rPr b="0" i="0" lang="en-CA" sz="3000" u="none" cap="none" strike="noStrike">
                <a:solidFill>
                  <a:schemeClr val="dk2"/>
                </a:solidFill>
                <a:latin typeface="Century Gothic"/>
                <a:ea typeface="Century Gothic"/>
                <a:cs typeface="Century Gothic"/>
                <a:sym typeface="Century Gothic"/>
              </a:rPr>
              <a:t>working memory </a:t>
            </a:r>
          </a:p>
          <a:p>
            <a:pPr indent="0" lvl="0" marL="0" marR="0" rtl="0" algn="l">
              <a:spcBef>
                <a:spcPts val="480"/>
              </a:spcBef>
              <a:spcAft>
                <a:spcPts val="0"/>
              </a:spcAft>
              <a:buNone/>
            </a:pPr>
            <a:r>
              <a:t/>
            </a:r>
            <a:endParaRPr/>
          </a:p>
          <a:p>
            <a:pPr indent="-354076" lvl="0" marL="342900" marR="0" rtl="0" algn="l">
              <a:spcBef>
                <a:spcPts val="480"/>
              </a:spcBef>
              <a:spcAft>
                <a:spcPts val="0"/>
              </a:spcAft>
              <a:buClr>
                <a:schemeClr val="accent1"/>
              </a:buClr>
              <a:buSzPct val="100000"/>
              <a:buFont typeface="Noto Sans Symbols"/>
              <a:buChar char="○"/>
            </a:pPr>
            <a:r>
              <a:rPr lang="en-CA" sz="3000"/>
              <a:t>B</a:t>
            </a:r>
            <a:r>
              <a:rPr b="0" i="0" lang="en-CA" sz="3000" u="none" cap="none" strike="noStrike">
                <a:solidFill>
                  <a:schemeClr val="dk2"/>
                </a:solidFill>
                <a:latin typeface="Century Gothic"/>
                <a:ea typeface="Century Gothic"/>
                <a:cs typeface="Century Gothic"/>
                <a:sym typeface="Century Gothic"/>
              </a:rPr>
              <a:t>uilds independen</a:t>
            </a:r>
            <a:r>
              <a:rPr lang="en-CA" sz="3000"/>
              <a:t>ce</a:t>
            </a:r>
          </a:p>
          <a:p>
            <a:pPr indent="-5080" lvl="0" marL="68580" marR="0" rtl="0" algn="l">
              <a:spcBef>
                <a:spcPts val="480"/>
              </a:spcBef>
              <a:buClr>
                <a:schemeClr val="accent1"/>
              </a:buClr>
              <a:buSzPct val="25000"/>
              <a:buFont typeface="Noto Sans Symbols"/>
              <a:buNone/>
            </a:pPr>
            <a:r>
              <a:t/>
            </a:r>
            <a:endParaRPr b="0" i="0" sz="2400" u="none" cap="none" strike="noStrike">
              <a:solidFill>
                <a:schemeClr val="dk2"/>
              </a:solidFill>
              <a:latin typeface="Century Gothic"/>
              <a:ea typeface="Century Gothic"/>
              <a:cs typeface="Century Gothic"/>
              <a:sym typeface="Century Gothic"/>
            </a:endParaRPr>
          </a:p>
        </p:txBody>
      </p:sp>
      <p:pic>
        <p:nvPicPr>
          <p:cNvPr id="680" name="Shape 680"/>
          <p:cNvPicPr preferRelativeResize="0"/>
          <p:nvPr/>
        </p:nvPicPr>
        <p:blipFill rotWithShape="1">
          <a:blip r:embed="rId3">
            <a:alphaModFix/>
          </a:blip>
          <a:srcRect b="0" l="0" r="0" t="0"/>
          <a:stretch/>
        </p:blipFill>
        <p:spPr>
          <a:xfrm>
            <a:off x="6531042" y="2767923"/>
            <a:ext cx="1886100" cy="2419500"/>
          </a:xfrm>
          <a:prstGeom prst="rect">
            <a:avLst/>
          </a:prstGeom>
          <a:noFill/>
          <a:ln>
            <a:noFill/>
          </a:ln>
        </p:spPr>
      </p:pic>
      <p:sp>
        <p:nvSpPr>
          <p:cNvPr id="681" name="Shape 681"/>
          <p:cNvSpPr/>
          <p:nvPr/>
        </p:nvSpPr>
        <p:spPr>
          <a:xfrm rot="10800000">
            <a:off x="8545625" y="6270694"/>
            <a:ext cx="362700" cy="392400"/>
          </a:xfrm>
          <a:prstGeom prst="triangle">
            <a:avLst>
              <a:gd fmla="val 50000" name="adj"/>
            </a:avLst>
          </a:prstGeom>
          <a:solidFill>
            <a:srgbClr val="4A86E8"/>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6" name="Shape 686"/>
        <p:cNvGrpSpPr/>
        <p:nvPr/>
      </p:nvGrpSpPr>
      <p:grpSpPr>
        <a:xfrm>
          <a:off x="0" y="0"/>
          <a:ext cx="0" cy="0"/>
          <a:chOff x="0" y="0"/>
          <a:chExt cx="0" cy="0"/>
        </a:xfrm>
      </p:grpSpPr>
      <p:sp>
        <p:nvSpPr>
          <p:cNvPr descr="https://wm.shaw.ca/service/home/~/photo.JPG?auth=co&amp;loc=en_US&amp;id=37084&amp;part=2" id="687" name="Shape 687"/>
          <p:cNvSpPr/>
          <p:nvPr/>
        </p:nvSpPr>
        <p:spPr>
          <a:xfrm>
            <a:off x="155575" y="-144463"/>
            <a:ext cx="304800" cy="304801"/>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sz="1800">
              <a:solidFill>
                <a:schemeClr val="dk1"/>
              </a:solidFill>
              <a:latin typeface="Century Gothic"/>
              <a:ea typeface="Century Gothic"/>
              <a:cs typeface="Century Gothic"/>
              <a:sym typeface="Century Gothic"/>
            </a:endParaRPr>
          </a:p>
        </p:txBody>
      </p:sp>
      <p:pic>
        <p:nvPicPr>
          <p:cNvPr id="688" name="Shape 688"/>
          <p:cNvPicPr preferRelativeResize="0"/>
          <p:nvPr/>
        </p:nvPicPr>
        <p:blipFill rotWithShape="1">
          <a:blip r:embed="rId3">
            <a:alphaModFix/>
          </a:blip>
          <a:srcRect b="0" l="0" r="0" t="0"/>
          <a:stretch/>
        </p:blipFill>
        <p:spPr>
          <a:xfrm rot="5400000">
            <a:off x="1199073" y="845007"/>
            <a:ext cx="6504384" cy="4878288"/>
          </a:xfrm>
          <a:prstGeom prst="rect">
            <a:avLst/>
          </a:prstGeom>
          <a:noFill/>
          <a:ln>
            <a:noFill/>
          </a:ln>
        </p:spPr>
      </p:pic>
      <p:sp>
        <p:nvSpPr>
          <p:cNvPr id="689" name="Shape 689"/>
          <p:cNvSpPr/>
          <p:nvPr/>
        </p:nvSpPr>
        <p:spPr>
          <a:xfrm rot="10800000">
            <a:off x="8545625" y="6270694"/>
            <a:ext cx="362700" cy="392400"/>
          </a:xfrm>
          <a:prstGeom prst="triangle">
            <a:avLst>
              <a:gd fmla="val 50000" name="adj"/>
            </a:avLst>
          </a:prstGeom>
          <a:solidFill>
            <a:srgbClr val="4A86E8"/>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5" name="Shape 295"/>
        <p:cNvGrpSpPr/>
        <p:nvPr/>
      </p:nvGrpSpPr>
      <p:grpSpPr>
        <a:xfrm>
          <a:off x="0" y="0"/>
          <a:ext cx="0" cy="0"/>
          <a:chOff x="0" y="0"/>
          <a:chExt cx="0" cy="0"/>
        </a:xfrm>
      </p:grpSpPr>
      <p:sp>
        <p:nvSpPr>
          <p:cNvPr id="296" name="Shape 296"/>
          <p:cNvSpPr txBox="1"/>
          <p:nvPr>
            <p:ph type="title"/>
          </p:nvPr>
        </p:nvSpPr>
        <p:spPr>
          <a:xfrm>
            <a:off x="814890" y="418064"/>
            <a:ext cx="7024800" cy="1143000"/>
          </a:xfrm>
          <a:prstGeom prst="rect">
            <a:avLst/>
          </a:prstGeom>
        </p:spPr>
        <p:txBody>
          <a:bodyPr anchorCtr="0" anchor="b" bIns="91425" lIns="91425" rIns="91425" wrap="square" tIns="91425">
            <a:noAutofit/>
          </a:bodyPr>
          <a:lstStyle/>
          <a:p>
            <a:pPr lvl="0">
              <a:spcBef>
                <a:spcPts val="0"/>
              </a:spcBef>
              <a:buNone/>
            </a:pPr>
            <a:r>
              <a:rPr lang="en-CA">
                <a:solidFill>
                  <a:srgbClr val="000000"/>
                </a:solidFill>
              </a:rPr>
              <a:t>Growth Mindset</a:t>
            </a:r>
          </a:p>
        </p:txBody>
      </p:sp>
      <p:pic>
        <p:nvPicPr>
          <p:cNvPr id="297" name="Shape 297"/>
          <p:cNvPicPr preferRelativeResize="0"/>
          <p:nvPr/>
        </p:nvPicPr>
        <p:blipFill>
          <a:blip r:embed="rId3">
            <a:alphaModFix/>
          </a:blip>
          <a:stretch>
            <a:fillRect/>
          </a:stretch>
        </p:blipFill>
        <p:spPr>
          <a:xfrm>
            <a:off x="1299238" y="1561075"/>
            <a:ext cx="6545525" cy="4901150"/>
          </a:xfrm>
          <a:prstGeom prst="rect">
            <a:avLst/>
          </a:prstGeom>
          <a:noFill/>
          <a:ln>
            <a:noFill/>
          </a:ln>
        </p:spPr>
      </p:pic>
      <p:sp>
        <p:nvSpPr>
          <p:cNvPr id="298" name="Shape 298"/>
          <p:cNvSpPr/>
          <p:nvPr/>
        </p:nvSpPr>
        <p:spPr>
          <a:xfrm>
            <a:off x="8515400" y="6347850"/>
            <a:ext cx="330000" cy="313500"/>
          </a:xfrm>
          <a:prstGeom prst="star5">
            <a:avLst>
              <a:gd fmla="val 19098" name="adj"/>
              <a:gd fmla="val 105146" name="hf"/>
              <a:gd fmla="val 110557" name="vf"/>
            </a:avLst>
          </a:prstGeom>
          <a:solidFill>
            <a:srgbClr val="4A86E8"/>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3" name="Shape 693"/>
        <p:cNvGrpSpPr/>
        <p:nvPr/>
      </p:nvGrpSpPr>
      <p:grpSpPr>
        <a:xfrm>
          <a:off x="0" y="0"/>
          <a:ext cx="0" cy="0"/>
          <a:chOff x="0" y="0"/>
          <a:chExt cx="0" cy="0"/>
        </a:xfrm>
      </p:grpSpPr>
      <p:pic>
        <p:nvPicPr>
          <p:cNvPr id="694" name="Shape 694"/>
          <p:cNvPicPr preferRelativeResize="0"/>
          <p:nvPr/>
        </p:nvPicPr>
        <p:blipFill rotWithShape="1">
          <a:blip r:embed="rId3">
            <a:alphaModFix/>
          </a:blip>
          <a:srcRect b="0" l="0" r="0" t="0"/>
          <a:stretch/>
        </p:blipFill>
        <p:spPr>
          <a:xfrm>
            <a:off x="1828800" y="642938"/>
            <a:ext cx="5486400" cy="5572125"/>
          </a:xfrm>
          <a:prstGeom prst="rect">
            <a:avLst/>
          </a:prstGeom>
          <a:noFill/>
          <a:ln>
            <a:noFill/>
          </a:ln>
        </p:spPr>
      </p:pic>
      <p:sp>
        <p:nvSpPr>
          <p:cNvPr id="695" name="Shape 695"/>
          <p:cNvSpPr/>
          <p:nvPr/>
        </p:nvSpPr>
        <p:spPr>
          <a:xfrm rot="10800000">
            <a:off x="8545625" y="6346894"/>
            <a:ext cx="362700" cy="392400"/>
          </a:xfrm>
          <a:prstGeom prst="triangle">
            <a:avLst>
              <a:gd fmla="val 50000" name="adj"/>
            </a:avLst>
          </a:prstGeom>
          <a:solidFill>
            <a:srgbClr val="4A86E8"/>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0" name="Shape 700"/>
        <p:cNvGrpSpPr/>
        <p:nvPr/>
      </p:nvGrpSpPr>
      <p:grpSpPr>
        <a:xfrm>
          <a:off x="0" y="0"/>
          <a:ext cx="0" cy="0"/>
          <a:chOff x="0" y="0"/>
          <a:chExt cx="0" cy="0"/>
        </a:xfrm>
      </p:grpSpPr>
      <p:sp>
        <p:nvSpPr>
          <p:cNvPr id="701" name="Shape 701"/>
          <p:cNvSpPr txBox="1"/>
          <p:nvPr>
            <p:ph type="title"/>
          </p:nvPr>
        </p:nvSpPr>
        <p:spPr>
          <a:xfrm>
            <a:off x="1043490" y="1027664"/>
            <a:ext cx="7024800" cy="1143000"/>
          </a:xfrm>
          <a:prstGeom prst="rect">
            <a:avLst/>
          </a:prstGeom>
        </p:spPr>
        <p:txBody>
          <a:bodyPr anchorCtr="0" anchor="b" bIns="91425" lIns="91425" rIns="91425" wrap="square" tIns="91425">
            <a:noAutofit/>
          </a:bodyPr>
          <a:lstStyle/>
          <a:p>
            <a:pPr lvl="0">
              <a:spcBef>
                <a:spcPts val="0"/>
              </a:spcBef>
              <a:buNone/>
            </a:pPr>
            <a:r>
              <a:rPr lang="en-CA"/>
              <a:t> </a:t>
            </a:r>
          </a:p>
        </p:txBody>
      </p:sp>
      <p:sp>
        <p:nvSpPr>
          <p:cNvPr id="702" name="Shape 702"/>
          <p:cNvSpPr txBox="1"/>
          <p:nvPr>
            <p:ph idx="1" type="body"/>
          </p:nvPr>
        </p:nvSpPr>
        <p:spPr>
          <a:xfrm>
            <a:off x="1043492" y="2323652"/>
            <a:ext cx="6777300" cy="3509100"/>
          </a:xfrm>
          <a:prstGeom prst="rect">
            <a:avLst/>
          </a:prstGeom>
        </p:spPr>
        <p:txBody>
          <a:bodyPr anchorCtr="0" anchor="t" bIns="91425" lIns="91425" rIns="91425" wrap="square" tIns="91425">
            <a:noAutofit/>
          </a:bodyPr>
          <a:lstStyle/>
          <a:p>
            <a:pPr lvl="0">
              <a:spcBef>
                <a:spcPts val="0"/>
              </a:spcBef>
              <a:buNone/>
            </a:pPr>
            <a:r>
              <a:rPr lang="en-CA"/>
              <a:t> </a:t>
            </a:r>
          </a:p>
        </p:txBody>
      </p:sp>
      <p:pic>
        <p:nvPicPr>
          <p:cNvPr id="703" name="Shape 703"/>
          <p:cNvPicPr preferRelativeResize="0"/>
          <p:nvPr/>
        </p:nvPicPr>
        <p:blipFill>
          <a:blip r:embed="rId3">
            <a:alphaModFix/>
          </a:blip>
          <a:stretch>
            <a:fillRect/>
          </a:stretch>
        </p:blipFill>
        <p:spPr>
          <a:xfrm>
            <a:off x="1637900" y="1163889"/>
            <a:ext cx="5868175" cy="4530225"/>
          </a:xfrm>
          <a:prstGeom prst="rect">
            <a:avLst/>
          </a:prstGeom>
          <a:noFill/>
          <a:ln>
            <a:noFill/>
          </a:ln>
        </p:spPr>
      </p:pic>
      <p:sp>
        <p:nvSpPr>
          <p:cNvPr id="704" name="Shape 704"/>
          <p:cNvSpPr/>
          <p:nvPr/>
        </p:nvSpPr>
        <p:spPr>
          <a:xfrm rot="10800000">
            <a:off x="8545625" y="6346894"/>
            <a:ext cx="362700" cy="392400"/>
          </a:xfrm>
          <a:prstGeom prst="triangle">
            <a:avLst>
              <a:gd fmla="val 50000" name="adj"/>
            </a:avLst>
          </a:prstGeom>
          <a:solidFill>
            <a:srgbClr val="4A86E8"/>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9" name="Shape 709"/>
        <p:cNvGrpSpPr/>
        <p:nvPr/>
      </p:nvGrpSpPr>
      <p:grpSpPr>
        <a:xfrm>
          <a:off x="0" y="0"/>
          <a:ext cx="0" cy="0"/>
          <a:chOff x="0" y="0"/>
          <a:chExt cx="0" cy="0"/>
        </a:xfrm>
      </p:grpSpPr>
      <p:sp>
        <p:nvSpPr>
          <p:cNvPr id="710" name="Shape 710"/>
          <p:cNvSpPr txBox="1"/>
          <p:nvPr>
            <p:ph type="title"/>
          </p:nvPr>
        </p:nvSpPr>
        <p:spPr>
          <a:xfrm>
            <a:off x="1043490" y="1027664"/>
            <a:ext cx="7024800" cy="1143000"/>
          </a:xfrm>
          <a:prstGeom prst="rect">
            <a:avLst/>
          </a:prstGeom>
        </p:spPr>
        <p:txBody>
          <a:bodyPr anchorCtr="0" anchor="b" bIns="91425" lIns="91425" rIns="91425" wrap="square" tIns="91425">
            <a:noAutofit/>
          </a:bodyPr>
          <a:lstStyle/>
          <a:p>
            <a:pPr lvl="0">
              <a:spcBef>
                <a:spcPts val="0"/>
              </a:spcBef>
              <a:buNone/>
            </a:pPr>
            <a:r>
              <a:t/>
            </a:r>
            <a:endParaRPr/>
          </a:p>
        </p:txBody>
      </p:sp>
      <p:sp>
        <p:nvSpPr>
          <p:cNvPr id="711" name="Shape 711"/>
          <p:cNvSpPr txBox="1"/>
          <p:nvPr>
            <p:ph idx="1" type="body"/>
          </p:nvPr>
        </p:nvSpPr>
        <p:spPr>
          <a:xfrm>
            <a:off x="1043492" y="2323652"/>
            <a:ext cx="6777300" cy="3509100"/>
          </a:xfrm>
          <a:prstGeom prst="rect">
            <a:avLst/>
          </a:prstGeom>
        </p:spPr>
        <p:txBody>
          <a:bodyPr anchorCtr="0" anchor="t" bIns="91425" lIns="91425" rIns="91425" wrap="square" tIns="91425">
            <a:noAutofit/>
          </a:bodyPr>
          <a:lstStyle/>
          <a:p>
            <a:pPr lvl="0">
              <a:spcBef>
                <a:spcPts val="0"/>
              </a:spcBef>
              <a:buNone/>
            </a:pPr>
            <a:r>
              <a:t/>
            </a:r>
            <a:endParaRPr/>
          </a:p>
        </p:txBody>
      </p:sp>
      <p:pic>
        <p:nvPicPr>
          <p:cNvPr descr="a few of my favorite UDL things graphic.jpg" id="712" name="Shape 712"/>
          <p:cNvPicPr preferRelativeResize="0"/>
          <p:nvPr/>
        </p:nvPicPr>
        <p:blipFill>
          <a:blip r:embed="rId3">
            <a:alphaModFix/>
          </a:blip>
          <a:stretch>
            <a:fillRect/>
          </a:stretch>
        </p:blipFill>
        <p:spPr>
          <a:xfrm>
            <a:off x="143323" y="0"/>
            <a:ext cx="8857357" cy="6858002"/>
          </a:xfrm>
          <a:prstGeom prst="rect">
            <a:avLst/>
          </a:prstGeom>
          <a:noFill/>
          <a:ln>
            <a:noFill/>
          </a:ln>
        </p:spPr>
      </p:pic>
      <p:sp>
        <p:nvSpPr>
          <p:cNvPr id="713" name="Shape 713"/>
          <p:cNvSpPr/>
          <p:nvPr/>
        </p:nvSpPr>
        <p:spPr>
          <a:xfrm rot="10800000">
            <a:off x="8545625" y="6346894"/>
            <a:ext cx="362700" cy="392400"/>
          </a:xfrm>
          <a:prstGeom prst="triangle">
            <a:avLst>
              <a:gd fmla="val 50000" name="adj"/>
            </a:avLst>
          </a:prstGeom>
          <a:solidFill>
            <a:srgbClr val="4A86E8"/>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8" name="Shape 718"/>
        <p:cNvGrpSpPr/>
        <p:nvPr/>
      </p:nvGrpSpPr>
      <p:grpSpPr>
        <a:xfrm>
          <a:off x="0" y="0"/>
          <a:ext cx="0" cy="0"/>
          <a:chOff x="0" y="0"/>
          <a:chExt cx="0" cy="0"/>
        </a:xfrm>
      </p:grpSpPr>
      <p:sp>
        <p:nvSpPr>
          <p:cNvPr id="719" name="Shape 719"/>
          <p:cNvSpPr txBox="1"/>
          <p:nvPr>
            <p:ph type="title"/>
          </p:nvPr>
        </p:nvSpPr>
        <p:spPr>
          <a:xfrm>
            <a:off x="1043490" y="1027664"/>
            <a:ext cx="7024744" cy="1143000"/>
          </a:xfrm>
          <a:prstGeom prst="rect">
            <a:avLst/>
          </a:prstGeom>
          <a:noFill/>
          <a:ln>
            <a:noFill/>
          </a:ln>
        </p:spPr>
        <p:txBody>
          <a:bodyPr anchorCtr="0" anchor="b" bIns="45700" lIns="91425" rIns="91425" wrap="square" tIns="45700">
            <a:noAutofit/>
          </a:bodyPr>
          <a:lstStyle/>
          <a:p>
            <a:pPr indent="0" lvl="0" marL="0" marR="0" rtl="0" algn="ctr">
              <a:spcBef>
                <a:spcPts val="0"/>
              </a:spcBef>
              <a:buClr>
                <a:schemeClr val="dk1"/>
              </a:buClr>
              <a:buSzPct val="25000"/>
              <a:buFont typeface="Century Gothic"/>
              <a:buNone/>
            </a:pPr>
            <a:r>
              <a:rPr b="0" i="0" lang="en-CA" sz="4000" u="none" cap="none" strike="noStrike">
                <a:solidFill>
                  <a:schemeClr val="dk1"/>
                </a:solidFill>
                <a:latin typeface="Century Gothic"/>
                <a:ea typeface="Century Gothic"/>
                <a:cs typeface="Century Gothic"/>
                <a:sym typeface="Century Gothic"/>
              </a:rPr>
              <a:t>The Game of School</a:t>
            </a:r>
          </a:p>
        </p:txBody>
      </p:sp>
      <p:pic>
        <p:nvPicPr>
          <p:cNvPr descr="C:\Users\Kristin\AppData\Local\Microsoft\Windows\Temporary Internet Files\Content.IE5\9XYPBKIN\MC900065210[1].wmf" id="720" name="Shape 720"/>
          <p:cNvPicPr preferRelativeResize="0"/>
          <p:nvPr>
            <p:ph idx="1" type="body"/>
          </p:nvPr>
        </p:nvPicPr>
        <p:blipFill rotWithShape="1">
          <a:blip r:embed="rId3">
            <a:alphaModFix/>
          </a:blip>
          <a:srcRect b="0" l="0" r="0" t="0"/>
          <a:stretch/>
        </p:blipFill>
        <p:spPr>
          <a:xfrm>
            <a:off x="2987824" y="2708920"/>
            <a:ext cx="3163013" cy="2965115"/>
          </a:xfrm>
          <a:prstGeom prst="rect">
            <a:avLst/>
          </a:prstGeom>
          <a:noFill/>
          <a:ln>
            <a:noFill/>
          </a:ln>
        </p:spPr>
      </p:pic>
      <p:sp>
        <p:nvSpPr>
          <p:cNvPr id="721" name="Shape 721"/>
          <p:cNvSpPr/>
          <p:nvPr/>
        </p:nvSpPr>
        <p:spPr>
          <a:xfrm rot="10800000">
            <a:off x="8545625" y="6346894"/>
            <a:ext cx="362700" cy="392400"/>
          </a:xfrm>
          <a:prstGeom prst="triangle">
            <a:avLst>
              <a:gd fmla="val 50000" name="adj"/>
            </a:avLst>
          </a:prstGeom>
          <a:solidFill>
            <a:srgbClr val="4A86E8"/>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5" name="Shape 725"/>
        <p:cNvGrpSpPr/>
        <p:nvPr/>
      </p:nvGrpSpPr>
      <p:grpSpPr>
        <a:xfrm>
          <a:off x="0" y="0"/>
          <a:ext cx="0" cy="0"/>
          <a:chOff x="0" y="0"/>
          <a:chExt cx="0" cy="0"/>
        </a:xfrm>
      </p:grpSpPr>
      <p:sp>
        <p:nvSpPr>
          <p:cNvPr id="726" name="Shape 726"/>
          <p:cNvSpPr/>
          <p:nvPr/>
        </p:nvSpPr>
        <p:spPr>
          <a:xfrm>
            <a:off x="626546" y="741594"/>
            <a:ext cx="7416824" cy="5632311"/>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lang="en-CA" sz="1800">
                <a:solidFill>
                  <a:schemeClr val="dk1"/>
                </a:solidFill>
                <a:latin typeface="Century Gothic"/>
                <a:ea typeface="Century Gothic"/>
                <a:cs typeface="Century Gothic"/>
                <a:sym typeface="Century Gothic"/>
              </a:rPr>
              <a:t>A professional once told me that I would not have gone past grade five or six in any subject. </a:t>
            </a:r>
          </a:p>
          <a:p>
            <a:pPr indent="0" lvl="0" marL="0" marR="0" rtl="0" algn="l">
              <a:spcBef>
                <a:spcPts val="0"/>
              </a:spcBef>
              <a:buNone/>
            </a:pPr>
            <a:r>
              <a:t/>
            </a:r>
            <a:endParaRPr sz="1800">
              <a:solidFill>
                <a:schemeClr val="dk1"/>
              </a:solidFill>
              <a:latin typeface="Century Gothic"/>
              <a:ea typeface="Century Gothic"/>
              <a:cs typeface="Century Gothic"/>
              <a:sym typeface="Century Gothic"/>
            </a:endParaRPr>
          </a:p>
          <a:p>
            <a:pPr indent="0" lvl="0" marL="0" marR="0" rtl="0" algn="l">
              <a:spcBef>
                <a:spcPts val="0"/>
              </a:spcBef>
              <a:buSzPct val="25000"/>
              <a:buNone/>
            </a:pPr>
            <a:r>
              <a:rPr lang="en-CA" sz="1800">
                <a:solidFill>
                  <a:schemeClr val="dk1"/>
                </a:solidFill>
                <a:latin typeface="Century Gothic"/>
                <a:ea typeface="Century Gothic"/>
                <a:cs typeface="Century Gothic"/>
                <a:sym typeface="Century Gothic"/>
              </a:rPr>
              <a:t>I decided to go to Westshore and to graduate on the regular program even though it meant that I would have to perhaps struggle. I proved to myself that I can achieve anything by trying and not giving up. </a:t>
            </a:r>
          </a:p>
          <a:p>
            <a:pPr indent="0" lvl="0" marL="0" marR="0" rtl="0" algn="l">
              <a:spcBef>
                <a:spcPts val="0"/>
              </a:spcBef>
              <a:buNone/>
            </a:pPr>
            <a:r>
              <a:t/>
            </a:r>
            <a:endParaRPr sz="1800">
              <a:solidFill>
                <a:schemeClr val="dk1"/>
              </a:solidFill>
              <a:latin typeface="Century Gothic"/>
              <a:ea typeface="Century Gothic"/>
              <a:cs typeface="Century Gothic"/>
              <a:sym typeface="Century Gothic"/>
            </a:endParaRPr>
          </a:p>
          <a:p>
            <a:pPr indent="0" lvl="0" marL="0" marR="0" rtl="0" algn="l">
              <a:spcBef>
                <a:spcPts val="0"/>
              </a:spcBef>
              <a:buSzPct val="25000"/>
              <a:buNone/>
            </a:pPr>
            <a:r>
              <a:rPr lang="en-CA" sz="1800">
                <a:solidFill>
                  <a:schemeClr val="dk1"/>
                </a:solidFill>
                <a:latin typeface="Century Gothic"/>
                <a:ea typeface="Century Gothic"/>
                <a:cs typeface="Century Gothic"/>
                <a:sym typeface="Century Gothic"/>
              </a:rPr>
              <a:t>A quote that represents my personal experience in my school career was from my middle school teacher, Ms. Kirsten Wiens.  She said, “What he lacked in skills, he made up in determination and a willingness to work on the issues”. </a:t>
            </a:r>
          </a:p>
          <a:p>
            <a:pPr indent="0" lvl="0" marL="0" marR="0" rtl="0" algn="l">
              <a:spcBef>
                <a:spcPts val="0"/>
              </a:spcBef>
              <a:buNone/>
            </a:pPr>
            <a:r>
              <a:t/>
            </a:r>
            <a:endParaRPr sz="1800">
              <a:solidFill>
                <a:schemeClr val="dk1"/>
              </a:solidFill>
              <a:latin typeface="Century Gothic"/>
              <a:ea typeface="Century Gothic"/>
              <a:cs typeface="Century Gothic"/>
              <a:sym typeface="Century Gothic"/>
            </a:endParaRPr>
          </a:p>
          <a:p>
            <a:pPr indent="0" lvl="0" marL="0" marR="0" rtl="0" algn="l">
              <a:spcBef>
                <a:spcPts val="0"/>
              </a:spcBef>
              <a:buSzPct val="25000"/>
              <a:buNone/>
            </a:pPr>
            <a:r>
              <a:rPr lang="en-CA" sz="1800">
                <a:solidFill>
                  <a:schemeClr val="dk1"/>
                </a:solidFill>
                <a:latin typeface="Century Gothic"/>
                <a:ea typeface="Century Gothic"/>
                <a:cs typeface="Century Gothic"/>
                <a:sym typeface="Century Gothic"/>
              </a:rPr>
              <a:t> I think this quote can apply to every student in some shape or form for the rest of our lives and it proves that you can be successful, if you have the determination to strive for your dreams. </a:t>
            </a:r>
          </a:p>
          <a:p>
            <a:pPr indent="0" lvl="0" marL="0" marR="0" rtl="0" algn="l">
              <a:spcBef>
                <a:spcPts val="0"/>
              </a:spcBef>
              <a:buNone/>
            </a:pPr>
            <a:r>
              <a:t/>
            </a:r>
            <a:endParaRPr sz="1800">
              <a:solidFill>
                <a:schemeClr val="dk1"/>
              </a:solidFill>
              <a:latin typeface="Century Gothic"/>
              <a:ea typeface="Century Gothic"/>
              <a:cs typeface="Century Gothic"/>
              <a:sym typeface="Century Gothic"/>
            </a:endParaRPr>
          </a:p>
          <a:p>
            <a:pPr indent="0" lvl="0" marL="0" marR="0" rtl="0" algn="l">
              <a:spcBef>
                <a:spcPts val="0"/>
              </a:spcBef>
              <a:buSzPct val="25000"/>
              <a:buNone/>
            </a:pPr>
            <a:r>
              <a:rPr lang="en-CA" sz="1800">
                <a:solidFill>
                  <a:schemeClr val="dk1"/>
                </a:solidFill>
                <a:latin typeface="Century Gothic"/>
                <a:ea typeface="Century Gothic"/>
                <a:cs typeface="Century Gothic"/>
                <a:sym typeface="Century Gothic"/>
              </a:rPr>
              <a:t>Ms. Wiens, thank you for never once giving up on me and shaping me into the person I am today!</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3" name="Shape 303"/>
        <p:cNvGrpSpPr/>
        <p:nvPr/>
      </p:nvGrpSpPr>
      <p:grpSpPr>
        <a:xfrm>
          <a:off x="0" y="0"/>
          <a:ext cx="0" cy="0"/>
          <a:chOff x="0" y="0"/>
          <a:chExt cx="0" cy="0"/>
        </a:xfrm>
      </p:grpSpPr>
      <p:sp>
        <p:nvSpPr>
          <p:cNvPr id="304" name="Shape 304"/>
          <p:cNvSpPr txBox="1"/>
          <p:nvPr>
            <p:ph type="title"/>
          </p:nvPr>
        </p:nvSpPr>
        <p:spPr>
          <a:xfrm>
            <a:off x="1043490" y="1027664"/>
            <a:ext cx="7024744" cy="1143000"/>
          </a:xfrm>
          <a:prstGeom prst="rect">
            <a:avLst/>
          </a:prstGeom>
          <a:noFill/>
          <a:ln>
            <a:noFill/>
          </a:ln>
        </p:spPr>
        <p:txBody>
          <a:bodyPr anchorCtr="0" anchor="b" bIns="45700" lIns="91425" rIns="91425" wrap="square" tIns="45700">
            <a:noAutofit/>
          </a:bodyPr>
          <a:lstStyle/>
          <a:p>
            <a:pPr indent="0" lvl="0" marL="0" marR="0" rtl="0" algn="l">
              <a:spcBef>
                <a:spcPts val="0"/>
              </a:spcBef>
              <a:buClr>
                <a:schemeClr val="dk1"/>
              </a:buClr>
              <a:buSzPct val="25000"/>
              <a:buFont typeface="Century Gothic"/>
              <a:buNone/>
            </a:pPr>
            <a:r>
              <a:rPr b="0" i="0" lang="en-CA" sz="3600" u="none" cap="none" strike="noStrike">
                <a:solidFill>
                  <a:schemeClr val="dk1"/>
                </a:solidFill>
                <a:latin typeface="Century Gothic"/>
                <a:ea typeface="Century Gothic"/>
                <a:cs typeface="Century Gothic"/>
                <a:sym typeface="Century Gothic"/>
              </a:rPr>
              <a:t>Movement Break: </a:t>
            </a:r>
            <a:br>
              <a:rPr b="0" i="0" lang="en-CA" sz="3600" u="none" cap="none" strike="noStrike">
                <a:solidFill>
                  <a:schemeClr val="dk1"/>
                </a:solidFill>
                <a:latin typeface="Century Gothic"/>
                <a:ea typeface="Century Gothic"/>
                <a:cs typeface="Century Gothic"/>
                <a:sym typeface="Century Gothic"/>
              </a:rPr>
            </a:br>
            <a:r>
              <a:rPr b="0" i="0" lang="en-CA" sz="3600" u="none" cap="none" strike="noStrike">
                <a:solidFill>
                  <a:schemeClr val="dk1"/>
                </a:solidFill>
                <a:latin typeface="Century Gothic"/>
                <a:ea typeface="Century Gothic"/>
                <a:cs typeface="Century Gothic"/>
                <a:sym typeface="Century Gothic"/>
              </a:rPr>
              <a:t>Just Like Me</a:t>
            </a:r>
          </a:p>
        </p:txBody>
      </p:sp>
      <p:pic>
        <p:nvPicPr>
          <p:cNvPr id="305" name="Shape 305"/>
          <p:cNvPicPr preferRelativeResize="0"/>
          <p:nvPr>
            <p:ph idx="1" type="body"/>
          </p:nvPr>
        </p:nvPicPr>
        <p:blipFill rotWithShape="1">
          <a:blip r:embed="rId3">
            <a:alphaModFix/>
          </a:blip>
          <a:srcRect b="0" l="0" r="0" t="0"/>
          <a:stretch/>
        </p:blipFill>
        <p:spPr>
          <a:xfrm>
            <a:off x="1187624" y="2564904"/>
            <a:ext cx="6696744" cy="3412354"/>
          </a:xfrm>
          <a:prstGeom prst="rect">
            <a:avLst/>
          </a:prstGeom>
          <a:noFill/>
          <a:ln>
            <a:noFill/>
          </a:ln>
        </p:spPr>
      </p:pic>
      <p:sp>
        <p:nvSpPr>
          <p:cNvPr id="306" name="Shape 306"/>
          <p:cNvSpPr/>
          <p:nvPr/>
        </p:nvSpPr>
        <p:spPr>
          <a:xfrm>
            <a:off x="8515400" y="6347850"/>
            <a:ext cx="330000" cy="313500"/>
          </a:xfrm>
          <a:prstGeom prst="star5">
            <a:avLst>
              <a:gd fmla="val 19098" name="adj"/>
              <a:gd fmla="val 105146" name="hf"/>
              <a:gd fmla="val 110557" name="vf"/>
            </a:avLst>
          </a:prstGeom>
          <a:solidFill>
            <a:srgbClr val="4A86E8"/>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1" name="Shape 311"/>
        <p:cNvGrpSpPr/>
        <p:nvPr/>
      </p:nvGrpSpPr>
      <p:grpSpPr>
        <a:xfrm>
          <a:off x="0" y="0"/>
          <a:ext cx="0" cy="0"/>
          <a:chOff x="0" y="0"/>
          <a:chExt cx="0" cy="0"/>
        </a:xfrm>
      </p:grpSpPr>
      <p:pic>
        <p:nvPicPr>
          <p:cNvPr descr="Image result for lightbulb" id="312" name="Shape 312"/>
          <p:cNvPicPr preferRelativeResize="0"/>
          <p:nvPr/>
        </p:nvPicPr>
        <p:blipFill rotWithShape="1">
          <a:blip r:embed="rId3">
            <a:alphaModFix/>
          </a:blip>
          <a:srcRect b="0" l="0" r="0" t="0"/>
          <a:stretch/>
        </p:blipFill>
        <p:spPr>
          <a:xfrm>
            <a:off x="6328996" y="692697"/>
            <a:ext cx="2041171" cy="2160240"/>
          </a:xfrm>
          <a:prstGeom prst="rect">
            <a:avLst/>
          </a:prstGeom>
          <a:noFill/>
          <a:ln>
            <a:noFill/>
          </a:ln>
        </p:spPr>
      </p:pic>
      <p:sp>
        <p:nvSpPr>
          <p:cNvPr id="313" name="Shape 313"/>
          <p:cNvSpPr txBox="1"/>
          <p:nvPr>
            <p:ph type="title"/>
          </p:nvPr>
        </p:nvSpPr>
        <p:spPr>
          <a:xfrm>
            <a:off x="-324544" y="1358264"/>
            <a:ext cx="7024744" cy="1143000"/>
          </a:xfrm>
          <a:prstGeom prst="rect">
            <a:avLst/>
          </a:prstGeom>
          <a:noFill/>
          <a:ln>
            <a:noFill/>
          </a:ln>
        </p:spPr>
        <p:txBody>
          <a:bodyPr anchorCtr="0" anchor="b" bIns="45700" lIns="91425" rIns="91425" wrap="square" tIns="45700">
            <a:noAutofit/>
          </a:bodyPr>
          <a:lstStyle/>
          <a:p>
            <a:pPr indent="0" lvl="0" marL="0" marR="0" rtl="0" algn="ctr">
              <a:spcBef>
                <a:spcPts val="0"/>
              </a:spcBef>
              <a:buClr>
                <a:schemeClr val="dk1"/>
              </a:buClr>
              <a:buSzPct val="25000"/>
              <a:buFont typeface="Century Gothic"/>
              <a:buNone/>
            </a:pPr>
            <a:r>
              <a:rPr b="0" i="0" lang="en-CA" sz="3600" u="none" cap="none" strike="noStrike">
                <a:solidFill>
                  <a:schemeClr val="dk1"/>
                </a:solidFill>
                <a:latin typeface="Century Gothic"/>
                <a:ea typeface="Century Gothic"/>
                <a:cs typeface="Century Gothic"/>
                <a:sym typeface="Century Gothic"/>
              </a:rPr>
              <a:t>Sensory Needs: </a:t>
            </a:r>
            <a:br>
              <a:rPr b="0" i="0" lang="en-CA" sz="3600" u="none" cap="none" strike="noStrike">
                <a:solidFill>
                  <a:schemeClr val="dk1"/>
                </a:solidFill>
                <a:latin typeface="Century Gothic"/>
                <a:ea typeface="Century Gothic"/>
                <a:cs typeface="Century Gothic"/>
                <a:sym typeface="Century Gothic"/>
              </a:rPr>
            </a:br>
            <a:r>
              <a:rPr b="0" i="0" lang="en-CA" sz="3600" u="none" cap="none" strike="noStrike">
                <a:solidFill>
                  <a:schemeClr val="dk1"/>
                </a:solidFill>
                <a:latin typeface="Century Gothic"/>
                <a:ea typeface="Century Gothic"/>
                <a:cs typeface="Century Gothic"/>
                <a:sym typeface="Century Gothic"/>
              </a:rPr>
              <a:t>Why is it important? </a:t>
            </a:r>
          </a:p>
        </p:txBody>
      </p:sp>
      <p:sp>
        <p:nvSpPr>
          <p:cNvPr id="314" name="Shape 314"/>
          <p:cNvSpPr txBox="1"/>
          <p:nvPr>
            <p:ph idx="1" type="body"/>
          </p:nvPr>
        </p:nvSpPr>
        <p:spPr>
          <a:xfrm>
            <a:off x="779803" y="2708920"/>
            <a:ext cx="6777317" cy="3508977"/>
          </a:xfrm>
          <a:prstGeom prst="rect">
            <a:avLst/>
          </a:prstGeom>
          <a:noFill/>
          <a:ln>
            <a:noFill/>
          </a:ln>
        </p:spPr>
        <p:txBody>
          <a:bodyPr anchorCtr="0" anchor="t" bIns="45700" lIns="91425" rIns="91425" wrap="square" tIns="45700">
            <a:noAutofit/>
          </a:bodyPr>
          <a:lstStyle/>
          <a:p>
            <a:pPr indent="-279400" lvl="0" marL="342900" marR="0" rtl="0" algn="l">
              <a:spcBef>
                <a:spcPts val="0"/>
              </a:spcBef>
              <a:spcAft>
                <a:spcPts val="0"/>
              </a:spcAft>
              <a:buClr>
                <a:schemeClr val="accent1"/>
              </a:buClr>
              <a:buSzPct val="76000"/>
              <a:buFont typeface="Noto Sans Symbols"/>
              <a:buChar char="○"/>
            </a:pPr>
            <a:r>
              <a:rPr b="0" i="0" lang="en-CA" sz="2400" u="none" cap="none" strike="noStrike">
                <a:solidFill>
                  <a:schemeClr val="dk2"/>
                </a:solidFill>
                <a:latin typeface="Century Gothic"/>
                <a:ea typeface="Century Gothic"/>
                <a:cs typeface="Century Gothic"/>
                <a:sym typeface="Century Gothic"/>
              </a:rPr>
              <a:t>Sensory integration is how our senses     work together to process and organize information we are receiving from our environment.</a:t>
            </a:r>
          </a:p>
          <a:p>
            <a:pPr indent="0" lvl="0" marL="0" marR="0" rtl="0" algn="l">
              <a:spcBef>
                <a:spcPts val="0"/>
              </a:spcBef>
              <a:spcAft>
                <a:spcPts val="0"/>
              </a:spcAft>
              <a:buNone/>
            </a:pPr>
            <a:r>
              <a:t/>
            </a:r>
            <a:endParaRPr/>
          </a:p>
          <a:p>
            <a:pPr indent="-279400" lvl="0" marL="342900" marR="0" rtl="0" algn="l">
              <a:spcBef>
                <a:spcPts val="480"/>
              </a:spcBef>
              <a:buClr>
                <a:schemeClr val="accent1"/>
              </a:buClr>
              <a:buSzPct val="76000"/>
              <a:buFont typeface="Noto Sans Symbols"/>
              <a:buChar char="○"/>
            </a:pPr>
            <a:r>
              <a:rPr b="0" i="0" lang="en-CA" sz="2400" u="none" cap="none" strike="noStrike">
                <a:solidFill>
                  <a:schemeClr val="dk2"/>
                </a:solidFill>
                <a:latin typeface="Century Gothic"/>
                <a:ea typeface="Century Gothic"/>
                <a:cs typeface="Century Gothic"/>
                <a:sym typeface="Century Gothic"/>
              </a:rPr>
              <a:t>When we are able to process our environmental information well, we can use the information in meaningful ways</a:t>
            </a:r>
          </a:p>
        </p:txBody>
      </p:sp>
      <p:sp>
        <p:nvSpPr>
          <p:cNvPr id="315" name="Shape 315"/>
          <p:cNvSpPr/>
          <p:nvPr/>
        </p:nvSpPr>
        <p:spPr>
          <a:xfrm rot="10800000">
            <a:off x="8545625" y="6346894"/>
            <a:ext cx="362700" cy="392400"/>
          </a:xfrm>
          <a:prstGeom prst="triangle">
            <a:avLst>
              <a:gd fmla="val 50000" name="adj"/>
            </a:avLst>
          </a:prstGeom>
          <a:solidFill>
            <a:srgbClr val="4A86E8"/>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0" name="Shape 320"/>
        <p:cNvGrpSpPr/>
        <p:nvPr/>
      </p:nvGrpSpPr>
      <p:grpSpPr>
        <a:xfrm>
          <a:off x="0" y="0"/>
          <a:ext cx="0" cy="0"/>
          <a:chOff x="0" y="0"/>
          <a:chExt cx="0" cy="0"/>
        </a:xfrm>
      </p:grpSpPr>
      <p:pic>
        <p:nvPicPr>
          <p:cNvPr id="321" name="Shape 321"/>
          <p:cNvPicPr preferRelativeResize="0"/>
          <p:nvPr/>
        </p:nvPicPr>
        <p:blipFill rotWithShape="1">
          <a:blip r:embed="rId3">
            <a:alphaModFix/>
          </a:blip>
          <a:srcRect b="0" l="0" r="0" t="0"/>
          <a:stretch/>
        </p:blipFill>
        <p:spPr>
          <a:xfrm>
            <a:off x="4355976" y="0"/>
            <a:ext cx="3810000" cy="3810000"/>
          </a:xfrm>
          <a:prstGeom prst="rect">
            <a:avLst/>
          </a:prstGeom>
          <a:noFill/>
          <a:ln>
            <a:noFill/>
          </a:ln>
        </p:spPr>
      </p:pic>
      <p:sp>
        <p:nvSpPr>
          <p:cNvPr id="322" name="Shape 322"/>
          <p:cNvSpPr txBox="1"/>
          <p:nvPr>
            <p:ph type="title"/>
          </p:nvPr>
        </p:nvSpPr>
        <p:spPr>
          <a:xfrm>
            <a:off x="683565" y="1333489"/>
            <a:ext cx="7024800" cy="1143000"/>
          </a:xfrm>
          <a:prstGeom prst="rect">
            <a:avLst/>
          </a:prstGeom>
          <a:noFill/>
          <a:ln>
            <a:noFill/>
          </a:ln>
        </p:spPr>
        <p:txBody>
          <a:bodyPr anchorCtr="0" anchor="b" bIns="45700" lIns="91425" rIns="91425" wrap="square" tIns="45700">
            <a:noAutofit/>
          </a:bodyPr>
          <a:lstStyle/>
          <a:p>
            <a:pPr indent="0" lvl="0" marL="0" marR="0" rtl="0" algn="l">
              <a:spcBef>
                <a:spcPts val="0"/>
              </a:spcBef>
              <a:buClr>
                <a:schemeClr val="dk1"/>
              </a:buClr>
              <a:buSzPct val="25000"/>
              <a:buFont typeface="Century Gothic"/>
              <a:buNone/>
            </a:pPr>
            <a:r>
              <a:t/>
            </a:r>
            <a:endParaRPr>
              <a:solidFill>
                <a:schemeClr val="dk1"/>
              </a:solidFill>
            </a:endParaRPr>
          </a:p>
          <a:p>
            <a:pPr indent="0" lvl="0" marL="0" marR="0" rtl="0" algn="l">
              <a:spcBef>
                <a:spcPts val="0"/>
              </a:spcBef>
              <a:buClr>
                <a:schemeClr val="dk1"/>
              </a:buClr>
              <a:buSzPct val="25000"/>
              <a:buFont typeface="Century Gothic"/>
              <a:buNone/>
            </a:pPr>
            <a:r>
              <a:rPr lang="en-CA">
                <a:solidFill>
                  <a:schemeClr val="dk1"/>
                </a:solidFill>
              </a:rPr>
              <a:t>Sensory Tools</a:t>
            </a:r>
          </a:p>
          <a:p>
            <a:pPr indent="0" lvl="0" marL="0" marR="0" rtl="0" algn="l">
              <a:spcBef>
                <a:spcPts val="0"/>
              </a:spcBef>
              <a:buClr>
                <a:schemeClr val="dk1"/>
              </a:buClr>
              <a:buSzPct val="25000"/>
              <a:buFont typeface="Century Gothic"/>
              <a:buNone/>
            </a:pPr>
            <a:r>
              <a:t/>
            </a:r>
            <a:endParaRPr b="0" i="0" sz="4000" u="none" cap="none" strike="noStrike">
              <a:solidFill>
                <a:schemeClr val="dk1"/>
              </a:solidFill>
              <a:latin typeface="Century Gothic"/>
              <a:ea typeface="Century Gothic"/>
              <a:cs typeface="Century Gothic"/>
              <a:sym typeface="Century Gothic"/>
            </a:endParaRPr>
          </a:p>
        </p:txBody>
      </p:sp>
      <p:sp>
        <p:nvSpPr>
          <p:cNvPr id="323" name="Shape 323"/>
          <p:cNvSpPr txBox="1"/>
          <p:nvPr>
            <p:ph idx="1" type="body"/>
          </p:nvPr>
        </p:nvSpPr>
        <p:spPr>
          <a:xfrm>
            <a:off x="1043492" y="2323652"/>
            <a:ext cx="6777317" cy="3508977"/>
          </a:xfrm>
          <a:prstGeom prst="rect">
            <a:avLst/>
          </a:prstGeom>
          <a:noFill/>
          <a:ln>
            <a:noFill/>
          </a:ln>
        </p:spPr>
        <p:txBody>
          <a:bodyPr anchorCtr="0" anchor="t" bIns="45700" lIns="91425" rIns="91425" wrap="square" tIns="45700">
            <a:noAutofit/>
          </a:bodyPr>
          <a:lstStyle/>
          <a:p>
            <a:pPr indent="-279400" lvl="0" marL="342900" marR="0" rtl="0" algn="l">
              <a:spcBef>
                <a:spcPts val="0"/>
              </a:spcBef>
              <a:spcAft>
                <a:spcPts val="0"/>
              </a:spcAft>
              <a:buClr>
                <a:schemeClr val="accent1"/>
              </a:buClr>
              <a:buSzPct val="76000"/>
              <a:buFont typeface="Noto Sans Symbols"/>
              <a:buChar char="○"/>
            </a:pPr>
            <a:r>
              <a:rPr b="0" i="0" lang="en-CA" sz="2400" u="none" cap="none" strike="noStrike">
                <a:solidFill>
                  <a:schemeClr val="dk2"/>
                </a:solidFill>
                <a:latin typeface="Century Gothic"/>
                <a:ea typeface="Century Gothic"/>
                <a:cs typeface="Century Gothic"/>
                <a:sym typeface="Century Gothic"/>
              </a:rPr>
              <a:t>Fidgets</a:t>
            </a:r>
          </a:p>
          <a:p>
            <a:pPr indent="-279400" lvl="0" marL="342900" marR="0" rtl="0" algn="l">
              <a:spcBef>
                <a:spcPts val="480"/>
              </a:spcBef>
              <a:spcAft>
                <a:spcPts val="0"/>
              </a:spcAft>
              <a:buClr>
                <a:schemeClr val="accent1"/>
              </a:buClr>
              <a:buSzPct val="76000"/>
              <a:buFont typeface="Noto Sans Symbols"/>
              <a:buChar char="○"/>
            </a:pPr>
            <a:r>
              <a:rPr b="0" i="0" lang="en-CA" sz="2400" u="none" cap="none" strike="noStrike">
                <a:solidFill>
                  <a:schemeClr val="dk2"/>
                </a:solidFill>
                <a:latin typeface="Century Gothic"/>
                <a:ea typeface="Century Gothic"/>
                <a:cs typeface="Century Gothic"/>
                <a:sym typeface="Century Gothic"/>
              </a:rPr>
              <a:t>Velcro Strips</a:t>
            </a:r>
          </a:p>
          <a:p>
            <a:pPr indent="-279400" lvl="0" marL="342900" marR="0" rtl="0" algn="l">
              <a:spcBef>
                <a:spcPts val="480"/>
              </a:spcBef>
              <a:spcAft>
                <a:spcPts val="0"/>
              </a:spcAft>
              <a:buClr>
                <a:schemeClr val="accent1"/>
              </a:buClr>
              <a:buSzPct val="76000"/>
              <a:buFont typeface="Noto Sans Symbols"/>
              <a:buChar char="○"/>
            </a:pPr>
            <a:r>
              <a:rPr b="0" i="0" lang="en-CA" sz="2400" u="none" cap="none" strike="noStrike">
                <a:solidFill>
                  <a:schemeClr val="dk2"/>
                </a:solidFill>
                <a:latin typeface="Century Gothic"/>
                <a:ea typeface="Century Gothic"/>
                <a:cs typeface="Century Gothic"/>
                <a:sym typeface="Century Gothic"/>
              </a:rPr>
              <a:t>Thinking Putty</a:t>
            </a:r>
          </a:p>
          <a:p>
            <a:pPr indent="-279400" lvl="0" marL="342900" marR="0" rtl="0" algn="l">
              <a:spcBef>
                <a:spcPts val="480"/>
              </a:spcBef>
              <a:spcAft>
                <a:spcPts val="0"/>
              </a:spcAft>
              <a:buClr>
                <a:schemeClr val="accent1"/>
              </a:buClr>
              <a:buSzPct val="76000"/>
              <a:buFont typeface="Noto Sans Symbols"/>
              <a:buChar char="○"/>
            </a:pPr>
            <a:r>
              <a:rPr b="0" i="0" lang="en-CA" sz="2400" u="none" cap="none" strike="noStrike">
                <a:solidFill>
                  <a:schemeClr val="dk2"/>
                </a:solidFill>
                <a:latin typeface="Century Gothic"/>
                <a:ea typeface="Century Gothic"/>
                <a:cs typeface="Century Gothic"/>
                <a:sym typeface="Century Gothic"/>
              </a:rPr>
              <a:t>Yarn Sections</a:t>
            </a:r>
          </a:p>
          <a:p>
            <a:pPr indent="-279400" lvl="0" marL="342900" marR="0" rtl="0" algn="l">
              <a:spcBef>
                <a:spcPts val="480"/>
              </a:spcBef>
              <a:spcAft>
                <a:spcPts val="0"/>
              </a:spcAft>
              <a:buClr>
                <a:schemeClr val="accent1"/>
              </a:buClr>
              <a:buSzPct val="76000"/>
              <a:buFont typeface="Noto Sans Symbols"/>
              <a:buChar char="○"/>
            </a:pPr>
            <a:r>
              <a:rPr b="0" i="0" lang="en-CA" sz="2400" u="none" cap="none" strike="noStrike">
                <a:solidFill>
                  <a:schemeClr val="dk2"/>
                </a:solidFill>
                <a:latin typeface="Century Gothic"/>
                <a:ea typeface="Century Gothic"/>
                <a:cs typeface="Century Gothic"/>
                <a:sym typeface="Century Gothic"/>
              </a:rPr>
              <a:t>Juggling Balls</a:t>
            </a:r>
          </a:p>
          <a:p>
            <a:pPr indent="-279400" lvl="0" marL="342900" marR="0" rtl="0" algn="l">
              <a:spcBef>
                <a:spcPts val="480"/>
              </a:spcBef>
              <a:spcAft>
                <a:spcPts val="0"/>
              </a:spcAft>
              <a:buClr>
                <a:schemeClr val="accent1"/>
              </a:buClr>
              <a:buSzPct val="76000"/>
              <a:buFont typeface="Noto Sans Symbols"/>
              <a:buChar char="○"/>
            </a:pPr>
            <a:r>
              <a:rPr b="0" i="0" lang="en-CA" sz="2400" u="none" cap="none" strike="noStrike">
                <a:solidFill>
                  <a:schemeClr val="dk2"/>
                </a:solidFill>
                <a:latin typeface="Century Gothic"/>
                <a:ea typeface="Century Gothic"/>
                <a:cs typeface="Century Gothic"/>
                <a:sym typeface="Century Gothic"/>
              </a:rPr>
              <a:t>Pencil Grips</a:t>
            </a:r>
          </a:p>
          <a:p>
            <a:pPr indent="-279400" lvl="0" marL="342900" marR="0" rtl="0" algn="l">
              <a:spcBef>
                <a:spcPts val="480"/>
              </a:spcBef>
              <a:spcAft>
                <a:spcPts val="0"/>
              </a:spcAft>
              <a:buClr>
                <a:schemeClr val="accent1"/>
              </a:buClr>
              <a:buSzPct val="76000"/>
              <a:buFont typeface="Noto Sans Symbols"/>
              <a:buChar char="○"/>
            </a:pPr>
            <a:r>
              <a:rPr b="0" i="0" lang="en-CA" sz="2400" u="none" cap="none" strike="noStrike">
                <a:solidFill>
                  <a:schemeClr val="dk2"/>
                </a:solidFill>
                <a:latin typeface="Century Gothic"/>
                <a:ea typeface="Century Gothic"/>
                <a:cs typeface="Century Gothic"/>
                <a:sym typeface="Century Gothic"/>
              </a:rPr>
              <a:t>Stress Ball</a:t>
            </a:r>
          </a:p>
          <a:p>
            <a:pPr indent="-279400" lvl="0" marL="342900" marR="0" rtl="0" algn="l">
              <a:spcBef>
                <a:spcPts val="480"/>
              </a:spcBef>
              <a:buClr>
                <a:schemeClr val="accent1"/>
              </a:buClr>
              <a:buSzPct val="76000"/>
              <a:buFont typeface="Noto Sans Symbols"/>
              <a:buNone/>
            </a:pPr>
            <a:r>
              <a:t/>
            </a:r>
            <a:endParaRPr b="0" i="0" sz="2400" u="none" cap="none" strike="noStrike">
              <a:solidFill>
                <a:schemeClr val="dk2"/>
              </a:solidFill>
              <a:latin typeface="Century Gothic"/>
              <a:ea typeface="Century Gothic"/>
              <a:cs typeface="Century Gothic"/>
              <a:sym typeface="Century Gothic"/>
            </a:endParaRPr>
          </a:p>
        </p:txBody>
      </p:sp>
      <p:pic>
        <p:nvPicPr>
          <p:cNvPr id="324" name="Shape 324"/>
          <p:cNvPicPr preferRelativeResize="0"/>
          <p:nvPr/>
        </p:nvPicPr>
        <p:blipFill rotWithShape="1">
          <a:blip r:embed="rId4">
            <a:alphaModFix/>
          </a:blip>
          <a:srcRect b="0" l="0" r="0" t="0"/>
          <a:stretch/>
        </p:blipFill>
        <p:spPr>
          <a:xfrm>
            <a:off x="5637018" y="2890837"/>
            <a:ext cx="2286000" cy="1838325"/>
          </a:xfrm>
          <a:prstGeom prst="rect">
            <a:avLst/>
          </a:prstGeom>
          <a:noFill/>
          <a:ln>
            <a:noFill/>
          </a:ln>
        </p:spPr>
      </p:pic>
      <p:pic>
        <p:nvPicPr>
          <p:cNvPr id="325" name="Shape 325"/>
          <p:cNvPicPr preferRelativeResize="0"/>
          <p:nvPr/>
        </p:nvPicPr>
        <p:blipFill rotWithShape="1">
          <a:blip r:embed="rId5">
            <a:alphaModFix/>
          </a:blip>
          <a:srcRect b="0" l="0" r="0" t="0"/>
          <a:stretch/>
        </p:blipFill>
        <p:spPr>
          <a:xfrm>
            <a:off x="6510664" y="4725144"/>
            <a:ext cx="1412354" cy="1482972"/>
          </a:xfrm>
          <a:prstGeom prst="rect">
            <a:avLst/>
          </a:prstGeom>
          <a:noFill/>
          <a:ln>
            <a:noFill/>
          </a:ln>
        </p:spPr>
      </p:pic>
      <p:pic>
        <p:nvPicPr>
          <p:cNvPr id="326" name="Shape 326"/>
          <p:cNvPicPr preferRelativeResize="0"/>
          <p:nvPr/>
        </p:nvPicPr>
        <p:blipFill rotWithShape="1">
          <a:blip r:embed="rId6">
            <a:alphaModFix/>
          </a:blip>
          <a:srcRect b="0" l="0" r="0" t="0"/>
          <a:stretch/>
        </p:blipFill>
        <p:spPr>
          <a:xfrm>
            <a:off x="4391891" y="4922243"/>
            <a:ext cx="1600200" cy="1600200"/>
          </a:xfrm>
          <a:prstGeom prst="rect">
            <a:avLst/>
          </a:prstGeom>
          <a:noFill/>
          <a:ln>
            <a:noFill/>
          </a:ln>
        </p:spPr>
      </p:pic>
      <p:sp>
        <p:nvSpPr>
          <p:cNvPr id="327" name="Shape 327"/>
          <p:cNvSpPr txBox="1"/>
          <p:nvPr/>
        </p:nvSpPr>
        <p:spPr>
          <a:xfrm>
            <a:off x="683568" y="5714168"/>
            <a:ext cx="4104456" cy="92333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lang="en-CA" sz="1800" u="sng">
                <a:solidFill>
                  <a:schemeClr val="hlink"/>
                </a:solidFill>
                <a:latin typeface="Century Gothic"/>
                <a:ea typeface="Century Gothic"/>
                <a:cs typeface="Century Gothic"/>
                <a:sym typeface="Century Gothic"/>
                <a:hlinkClick r:id="rId7"/>
              </a:rPr>
              <a:t>https://www.youtube.com/watch?v=95w8OL0EYBU</a:t>
            </a:r>
          </a:p>
          <a:p>
            <a:pPr indent="0" lvl="0" marL="0" marR="0" rtl="0" algn="l">
              <a:spcBef>
                <a:spcPts val="0"/>
              </a:spcBef>
              <a:buNone/>
            </a:pPr>
            <a:r>
              <a:t/>
            </a:r>
            <a:endParaRPr sz="1800">
              <a:solidFill>
                <a:schemeClr val="dk1"/>
              </a:solidFill>
              <a:latin typeface="Century Gothic"/>
              <a:ea typeface="Century Gothic"/>
              <a:cs typeface="Century Gothic"/>
              <a:sym typeface="Century Gothic"/>
            </a:endParaRPr>
          </a:p>
        </p:txBody>
      </p:sp>
      <p:sp>
        <p:nvSpPr>
          <p:cNvPr id="328" name="Shape 328"/>
          <p:cNvSpPr/>
          <p:nvPr/>
        </p:nvSpPr>
        <p:spPr>
          <a:xfrm rot="10800000">
            <a:off x="8545625" y="6346894"/>
            <a:ext cx="362700" cy="392400"/>
          </a:xfrm>
          <a:prstGeom prst="triangle">
            <a:avLst>
              <a:gd fmla="val 50000" name="adj"/>
            </a:avLst>
          </a:prstGeom>
          <a:solidFill>
            <a:srgbClr val="4A86E8"/>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3" name="Shape 333"/>
        <p:cNvGrpSpPr/>
        <p:nvPr/>
      </p:nvGrpSpPr>
      <p:grpSpPr>
        <a:xfrm>
          <a:off x="0" y="0"/>
          <a:ext cx="0" cy="0"/>
          <a:chOff x="0" y="0"/>
          <a:chExt cx="0" cy="0"/>
        </a:xfrm>
      </p:grpSpPr>
      <p:sp>
        <p:nvSpPr>
          <p:cNvPr id="334" name="Shape 334"/>
          <p:cNvSpPr txBox="1"/>
          <p:nvPr>
            <p:ph type="title"/>
          </p:nvPr>
        </p:nvSpPr>
        <p:spPr>
          <a:xfrm>
            <a:off x="1043490" y="1027664"/>
            <a:ext cx="7024744" cy="1143000"/>
          </a:xfrm>
          <a:prstGeom prst="rect">
            <a:avLst/>
          </a:prstGeom>
          <a:noFill/>
          <a:ln>
            <a:noFill/>
          </a:ln>
        </p:spPr>
        <p:txBody>
          <a:bodyPr anchorCtr="0" anchor="b" bIns="45700" lIns="91425" rIns="91425" wrap="square" tIns="45700">
            <a:noAutofit/>
          </a:bodyPr>
          <a:lstStyle/>
          <a:p>
            <a:pPr indent="0" lvl="0" marL="0" marR="0" rtl="0" algn="l">
              <a:spcBef>
                <a:spcPts val="0"/>
              </a:spcBef>
              <a:buClr>
                <a:schemeClr val="dk1"/>
              </a:buClr>
              <a:buSzPct val="25000"/>
              <a:buFont typeface="Century Gothic"/>
              <a:buNone/>
            </a:pPr>
            <a:r>
              <a:rPr b="0" i="0" lang="en-CA" sz="4410" u="none" cap="none" strike="noStrike">
                <a:solidFill>
                  <a:schemeClr val="dk1"/>
                </a:solidFill>
                <a:latin typeface="Century Gothic"/>
                <a:ea typeface="Century Gothic"/>
                <a:cs typeface="Century Gothic"/>
                <a:sym typeface="Century Gothic"/>
              </a:rPr>
              <a:t>Tools Not Toys</a:t>
            </a:r>
            <a:br>
              <a:rPr b="0" i="0" lang="en-CA" sz="3600" u="none" cap="none" strike="noStrike">
                <a:solidFill>
                  <a:schemeClr val="accent1"/>
                </a:solidFill>
                <a:latin typeface="Century Gothic"/>
                <a:ea typeface="Century Gothic"/>
                <a:cs typeface="Century Gothic"/>
                <a:sym typeface="Century Gothic"/>
              </a:rPr>
            </a:br>
          </a:p>
        </p:txBody>
      </p:sp>
      <p:sp>
        <p:nvSpPr>
          <p:cNvPr id="335" name="Shape 335"/>
          <p:cNvSpPr txBox="1"/>
          <p:nvPr>
            <p:ph idx="1" type="body"/>
          </p:nvPr>
        </p:nvSpPr>
        <p:spPr>
          <a:xfrm>
            <a:off x="1043492" y="2323652"/>
            <a:ext cx="6777317" cy="3508977"/>
          </a:xfrm>
          <a:prstGeom prst="rect">
            <a:avLst/>
          </a:prstGeom>
          <a:noFill/>
          <a:ln>
            <a:noFill/>
          </a:ln>
        </p:spPr>
        <p:txBody>
          <a:bodyPr anchorCtr="0" anchor="t" bIns="45700" lIns="91425" rIns="91425" wrap="square" tIns="45700">
            <a:noAutofit/>
          </a:bodyPr>
          <a:lstStyle/>
          <a:p>
            <a:pPr indent="-5080" lvl="0" marL="68580" marR="0" rtl="0" algn="l">
              <a:spcBef>
                <a:spcPts val="0"/>
              </a:spcBef>
              <a:spcAft>
                <a:spcPts val="0"/>
              </a:spcAft>
              <a:buClr>
                <a:schemeClr val="accent1"/>
              </a:buClr>
              <a:buSzPct val="25000"/>
              <a:buFont typeface="Noto Sans Symbols"/>
              <a:buNone/>
            </a:pPr>
            <a:r>
              <a:rPr b="0" i="0" lang="en-CA" sz="3200" u="none" cap="none" strike="noStrike">
                <a:solidFill>
                  <a:schemeClr val="dk2"/>
                </a:solidFill>
                <a:latin typeface="Century Gothic"/>
                <a:ea typeface="Century Gothic"/>
                <a:cs typeface="Century Gothic"/>
                <a:sym typeface="Century Gothic"/>
              </a:rPr>
              <a:t>Is it helping you learn? </a:t>
            </a:r>
          </a:p>
          <a:p>
            <a:pPr indent="-5080" lvl="0" marL="68580" marR="0" rtl="0" algn="l">
              <a:spcBef>
                <a:spcPts val="640"/>
              </a:spcBef>
              <a:spcAft>
                <a:spcPts val="0"/>
              </a:spcAft>
              <a:buClr>
                <a:schemeClr val="accent1"/>
              </a:buClr>
              <a:buSzPct val="25000"/>
              <a:buFont typeface="Noto Sans Symbols"/>
              <a:buNone/>
            </a:pPr>
            <a:r>
              <a:rPr b="0" i="0" lang="en-CA" sz="3200" u="none" cap="none" strike="noStrike">
                <a:solidFill>
                  <a:schemeClr val="dk2"/>
                </a:solidFill>
                <a:latin typeface="Century Gothic"/>
                <a:ea typeface="Century Gothic"/>
                <a:cs typeface="Century Gothic"/>
                <a:sym typeface="Century Gothic"/>
              </a:rPr>
              <a:t>Is it allowing others to learn?</a:t>
            </a:r>
          </a:p>
          <a:p>
            <a:pPr indent="-5080" lvl="0" marL="68580" marR="0" rtl="0" algn="l">
              <a:spcBef>
                <a:spcPts val="640"/>
              </a:spcBef>
              <a:buClr>
                <a:schemeClr val="accent1"/>
              </a:buClr>
              <a:buSzPct val="25000"/>
              <a:buFont typeface="Noto Sans Symbols"/>
              <a:buNone/>
            </a:pPr>
            <a:r>
              <a:rPr b="0" i="0" lang="en-CA" sz="3200" u="none" cap="none" strike="noStrike">
                <a:solidFill>
                  <a:schemeClr val="dk2"/>
                </a:solidFill>
                <a:latin typeface="Century Gothic"/>
                <a:ea typeface="Century Gothic"/>
                <a:cs typeface="Century Gothic"/>
                <a:sym typeface="Century Gothic"/>
              </a:rPr>
              <a:t>If not, what else can we try?  </a:t>
            </a:r>
          </a:p>
        </p:txBody>
      </p:sp>
      <p:pic>
        <p:nvPicPr>
          <p:cNvPr id="336" name="Shape 336"/>
          <p:cNvPicPr preferRelativeResize="0"/>
          <p:nvPr/>
        </p:nvPicPr>
        <p:blipFill rotWithShape="1">
          <a:blip r:embed="rId3">
            <a:alphaModFix/>
          </a:blip>
          <a:srcRect b="0" l="0" r="0" t="0"/>
          <a:stretch/>
        </p:blipFill>
        <p:spPr>
          <a:xfrm>
            <a:off x="3203848" y="4221088"/>
            <a:ext cx="2381250" cy="2495550"/>
          </a:xfrm>
          <a:prstGeom prst="rect">
            <a:avLst/>
          </a:prstGeom>
          <a:noFill/>
          <a:ln>
            <a:noFill/>
          </a:ln>
        </p:spPr>
      </p:pic>
      <p:sp>
        <p:nvSpPr>
          <p:cNvPr id="337" name="Shape 337"/>
          <p:cNvSpPr/>
          <p:nvPr/>
        </p:nvSpPr>
        <p:spPr>
          <a:xfrm rot="10800000">
            <a:off x="8545625" y="6346894"/>
            <a:ext cx="362700" cy="392400"/>
          </a:xfrm>
          <a:prstGeom prst="triangle">
            <a:avLst>
              <a:gd fmla="val 50000" name="adj"/>
            </a:avLst>
          </a:prstGeom>
          <a:solidFill>
            <a:srgbClr val="4A86E8"/>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5">
                                            <p:txEl>
                                              <p:pRg end="0" st="0"/>
                                            </p:txEl>
                                          </p:spTgt>
                                        </p:tgtEl>
                                        <p:attrNameLst>
                                          <p:attrName>style.visibility</p:attrName>
                                        </p:attrNameLst>
                                      </p:cBhvr>
                                      <p:to>
                                        <p:strVal val="visible"/>
                                      </p:to>
                                    </p:set>
                                    <p:animEffect filter="fade" transition="in">
                                      <p:cBhvr>
                                        <p:cTn dur="1000"/>
                                        <p:tgtEl>
                                          <p:spTgt spid="33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5">
                                            <p:txEl>
                                              <p:pRg end="1" st="1"/>
                                            </p:txEl>
                                          </p:spTgt>
                                        </p:tgtEl>
                                        <p:attrNameLst>
                                          <p:attrName>style.visibility</p:attrName>
                                        </p:attrNameLst>
                                      </p:cBhvr>
                                      <p:to>
                                        <p:strVal val="visible"/>
                                      </p:to>
                                    </p:set>
                                    <p:animEffect filter="fade" transition="in">
                                      <p:cBhvr>
                                        <p:cTn dur="1000"/>
                                        <p:tgtEl>
                                          <p:spTgt spid="33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5">
                                            <p:txEl>
                                              <p:pRg end="2" st="2"/>
                                            </p:txEl>
                                          </p:spTgt>
                                        </p:tgtEl>
                                        <p:attrNameLst>
                                          <p:attrName>style.visibility</p:attrName>
                                        </p:attrNameLst>
                                      </p:cBhvr>
                                      <p:to>
                                        <p:strVal val="visible"/>
                                      </p:to>
                                    </p:set>
                                    <p:animEffect filter="fade" transition="in">
                                      <p:cBhvr>
                                        <p:cTn dur="1000"/>
                                        <p:tgtEl>
                                          <p:spTgt spid="335">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Austin">
  <a:themeElements>
    <a:clrScheme name="Austin">
      <a:dk1>
        <a:srgbClr val="000000"/>
      </a:dk1>
      <a:lt1>
        <a:srgbClr val="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