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72" r:id="rId4"/>
    <p:sldMasterId id="2147483673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  <p:sldId id="308" r:id="rId59"/>
    <p:sldId id="309" r:id="rId60"/>
    <p:sldId id="310" r:id="rId61"/>
    <p:sldId id="311" r:id="rId62"/>
    <p:sldId id="312" r:id="rId63"/>
    <p:sldId id="313" r:id="rId64"/>
    <p:sldId id="314" r:id="rId65"/>
    <p:sldId id="315" r:id="rId66"/>
    <p:sldId id="316" r:id="rId67"/>
    <p:sldId id="317" r:id="rId68"/>
    <p:sldId id="318" r:id="rId69"/>
    <p:sldId id="319" r:id="rId70"/>
    <p:sldId id="320" r:id="rId71"/>
  </p:sldIdLst>
  <p:sldSz cy="6858000" cx="9144000"/>
  <p:notesSz cx="6858000" cy="9144000"/>
  <p:embeddedFontLst>
    <p:embeddedFont>
      <p:font typeface="Economica"/>
      <p:regular r:id="rId72"/>
      <p:bold r:id="rId73"/>
      <p:italic r:id="rId74"/>
      <p:boldItalic r:id="rId75"/>
    </p:embeddedFont>
    <p:embeddedFont>
      <p:font typeface="Open Sans"/>
      <p:regular r:id="rId76"/>
      <p:bold r:id="rId77"/>
      <p:italic r:id="rId78"/>
      <p:boldItalic r:id="rId7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tableStyles.xml><?xml version="1.0" encoding="utf-8"?>
<a:tblStyleLst xmlns:a="http://schemas.openxmlformats.org/drawingml/2006/main" xmlns:r="http://schemas.openxmlformats.org/officeDocument/2006/relationships" def="{8D87EC8A-CF89-437D-9168-32A7F1323420}">
  <a:tblStyle styleId="{8D87EC8A-CF89-437D-9168-32A7F1323420}" styleName="Table_0"/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1" Type="http://schemas.openxmlformats.org/officeDocument/2006/relationships/theme" Target="theme/theme3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9" Type="http://schemas.openxmlformats.org/officeDocument/2006/relationships/slide" Target="slides/slide43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73" Type="http://schemas.openxmlformats.org/officeDocument/2006/relationships/font" Target="fonts/Economica-bold.fntdata"/><Relationship Id="rId72" Type="http://schemas.openxmlformats.org/officeDocument/2006/relationships/font" Target="fonts/Economica-regular.fntdata"/><Relationship Id="rId31" Type="http://schemas.openxmlformats.org/officeDocument/2006/relationships/slide" Target="slides/slide25.xml"/><Relationship Id="rId75" Type="http://schemas.openxmlformats.org/officeDocument/2006/relationships/font" Target="fonts/Economica-boldItalic.fntdata"/><Relationship Id="rId30" Type="http://schemas.openxmlformats.org/officeDocument/2006/relationships/slide" Target="slides/slide24.xml"/><Relationship Id="rId74" Type="http://schemas.openxmlformats.org/officeDocument/2006/relationships/font" Target="fonts/Economica-italic.fntdata"/><Relationship Id="rId33" Type="http://schemas.openxmlformats.org/officeDocument/2006/relationships/slide" Target="slides/slide27.xml"/><Relationship Id="rId77" Type="http://schemas.openxmlformats.org/officeDocument/2006/relationships/font" Target="fonts/OpenSans-bold.fntdata"/><Relationship Id="rId32" Type="http://schemas.openxmlformats.org/officeDocument/2006/relationships/slide" Target="slides/slide26.xml"/><Relationship Id="rId76" Type="http://schemas.openxmlformats.org/officeDocument/2006/relationships/font" Target="fonts/OpenSans-regular.fntdata"/><Relationship Id="rId35" Type="http://schemas.openxmlformats.org/officeDocument/2006/relationships/slide" Target="slides/slide29.xml"/><Relationship Id="rId79" Type="http://schemas.openxmlformats.org/officeDocument/2006/relationships/font" Target="fonts/OpenSans-boldItalic.fntdata"/><Relationship Id="rId34" Type="http://schemas.openxmlformats.org/officeDocument/2006/relationships/slide" Target="slides/slide28.xml"/><Relationship Id="rId78" Type="http://schemas.openxmlformats.org/officeDocument/2006/relationships/font" Target="fonts/OpenSans-italic.fntdata"/><Relationship Id="rId71" Type="http://schemas.openxmlformats.org/officeDocument/2006/relationships/slide" Target="slides/slide65.xml"/><Relationship Id="rId70" Type="http://schemas.openxmlformats.org/officeDocument/2006/relationships/slide" Target="slides/slide64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62" Type="http://schemas.openxmlformats.org/officeDocument/2006/relationships/slide" Target="slides/slide56.xml"/><Relationship Id="rId61" Type="http://schemas.openxmlformats.org/officeDocument/2006/relationships/slide" Target="slides/slide55.xml"/><Relationship Id="rId20" Type="http://schemas.openxmlformats.org/officeDocument/2006/relationships/slide" Target="slides/slide14.xml"/><Relationship Id="rId64" Type="http://schemas.openxmlformats.org/officeDocument/2006/relationships/slide" Target="slides/slide58.xml"/><Relationship Id="rId63" Type="http://schemas.openxmlformats.org/officeDocument/2006/relationships/slide" Target="slides/slide57.xml"/><Relationship Id="rId22" Type="http://schemas.openxmlformats.org/officeDocument/2006/relationships/slide" Target="slides/slide16.xml"/><Relationship Id="rId66" Type="http://schemas.openxmlformats.org/officeDocument/2006/relationships/slide" Target="slides/slide60.xml"/><Relationship Id="rId21" Type="http://schemas.openxmlformats.org/officeDocument/2006/relationships/slide" Target="slides/slide15.xml"/><Relationship Id="rId65" Type="http://schemas.openxmlformats.org/officeDocument/2006/relationships/slide" Target="slides/slide59.xml"/><Relationship Id="rId24" Type="http://schemas.openxmlformats.org/officeDocument/2006/relationships/slide" Target="slides/slide18.xml"/><Relationship Id="rId68" Type="http://schemas.openxmlformats.org/officeDocument/2006/relationships/slide" Target="slides/slide62.xml"/><Relationship Id="rId23" Type="http://schemas.openxmlformats.org/officeDocument/2006/relationships/slide" Target="slides/slide17.xml"/><Relationship Id="rId67" Type="http://schemas.openxmlformats.org/officeDocument/2006/relationships/slide" Target="slides/slide61.xml"/><Relationship Id="rId60" Type="http://schemas.openxmlformats.org/officeDocument/2006/relationships/slide" Target="slides/slide54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69" Type="http://schemas.openxmlformats.org/officeDocument/2006/relationships/slide" Target="slides/slide63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slide" Target="slides/slide45.xml"/><Relationship Id="rId50" Type="http://schemas.openxmlformats.org/officeDocument/2006/relationships/slide" Target="slides/slide44.xml"/><Relationship Id="rId53" Type="http://schemas.openxmlformats.org/officeDocument/2006/relationships/slide" Target="slides/slide47.xml"/><Relationship Id="rId52" Type="http://schemas.openxmlformats.org/officeDocument/2006/relationships/slide" Target="slides/slide46.xml"/><Relationship Id="rId11" Type="http://schemas.openxmlformats.org/officeDocument/2006/relationships/slide" Target="slides/slide5.xml"/><Relationship Id="rId55" Type="http://schemas.openxmlformats.org/officeDocument/2006/relationships/slide" Target="slides/slide49.xml"/><Relationship Id="rId10" Type="http://schemas.openxmlformats.org/officeDocument/2006/relationships/slide" Target="slides/slide4.xml"/><Relationship Id="rId54" Type="http://schemas.openxmlformats.org/officeDocument/2006/relationships/slide" Target="slides/slide48.xml"/><Relationship Id="rId13" Type="http://schemas.openxmlformats.org/officeDocument/2006/relationships/slide" Target="slides/slide7.xml"/><Relationship Id="rId57" Type="http://schemas.openxmlformats.org/officeDocument/2006/relationships/slide" Target="slides/slide51.xml"/><Relationship Id="rId12" Type="http://schemas.openxmlformats.org/officeDocument/2006/relationships/slide" Target="slides/slide6.xml"/><Relationship Id="rId56" Type="http://schemas.openxmlformats.org/officeDocument/2006/relationships/slide" Target="slides/slide50.xml"/><Relationship Id="rId15" Type="http://schemas.openxmlformats.org/officeDocument/2006/relationships/slide" Target="slides/slide9.xml"/><Relationship Id="rId59" Type="http://schemas.openxmlformats.org/officeDocument/2006/relationships/slide" Target="slides/slide53.xml"/><Relationship Id="rId14" Type="http://schemas.openxmlformats.org/officeDocument/2006/relationships/slide" Target="slides/slide8.xml"/><Relationship Id="rId58" Type="http://schemas.openxmlformats.org/officeDocument/2006/relationships/slide" Target="slides/slide5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/>
          <p:nvPr>
            <p:ph idx="2" type="hdr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Shape 4"/>
          <p:cNvSpPr txBox="1"/>
          <p:nvPr>
            <p:ph idx="10" type="dt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Shape 5"/>
          <p:cNvSpPr/>
          <p:nvPr>
            <p:ph idx="3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6" name="Shape 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spcBef>
                <a:spcPts val="0"/>
              </a:spcBef>
              <a:buChar char="●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Char char="○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Char char="■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Char char="●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Char char="○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Char char="■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Char char="●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Char char="○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Char char="■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Shape 7"/>
          <p:cNvSpPr txBox="1"/>
          <p:nvPr>
            <p:ph idx="11" type="ftr"/>
          </p:nvPr>
        </p:nvSpPr>
        <p:spPr>
          <a:xfrm>
            <a:off x="0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Shape 8"/>
          <p:cNvSpPr txBox="1"/>
          <p:nvPr>
            <p:ph idx="12" type="sldNum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en-CA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youtube.com/watch?v=0uDDEEHDf1Y" TargetMode="Externa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://knowledge.senndelaney.com/docs/thought_papers/pdf/stanford_agilitystudy_hart.pdf" TargetMode="Externa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Shape 15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53" name="Shape 153"/>
          <p:cNvSpPr txBox="1"/>
          <p:nvPr>
            <p:ph idx="12" type="sldNum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anchorCtr="0" anchor="b" bIns="45700" lIns="91425" rIns="91425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CA"/>
              <a:t>‹#›</a:t>
            </a:fld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hape 223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Shape 22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25" name="Shape 225"/>
          <p:cNvSpPr txBox="1"/>
          <p:nvPr>
            <p:ph idx="12" type="sldNum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anchorCtr="0" anchor="b" bIns="45700" lIns="91425" rIns="91425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CA"/>
              <a:t>‹#›</a:t>
            </a:fld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Shape 23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32" name="Shape 232"/>
          <p:cNvSpPr txBox="1"/>
          <p:nvPr>
            <p:ph idx="12" type="sldNum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anchorCtr="0" anchor="b" bIns="45700" lIns="91425" rIns="91425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CA"/>
              <a:t>‹#›</a:t>
            </a:fld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Shape 23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40" name="Shape 240"/>
          <p:cNvSpPr txBox="1"/>
          <p:nvPr>
            <p:ph idx="12" type="sldNum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anchorCtr="0" anchor="b" bIns="45700" lIns="91425" rIns="91425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CA"/>
              <a:t>‹#›</a:t>
            </a:fld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Shape 25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60" name="Shape 260"/>
          <p:cNvSpPr txBox="1"/>
          <p:nvPr>
            <p:ph idx="12" type="sldNum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anchorCtr="0" anchor="b" bIns="45700" lIns="91425" rIns="91425" tIns="4570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CA"/>
              <a:t>‹#›</a:t>
            </a:fld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Shape 265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Shape 26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67" name="Shape 267"/>
          <p:cNvSpPr txBox="1"/>
          <p:nvPr>
            <p:ph idx="12" type="sldNum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anchorCtr="0" anchor="b" bIns="45700" lIns="91425" rIns="91425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CA"/>
              <a:t>‹#›</a:t>
            </a:fld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5" name="Shape 275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Shape 280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Shape 28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82" name="Shape 282"/>
          <p:cNvSpPr txBox="1"/>
          <p:nvPr>
            <p:ph idx="12" type="sldNum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anchorCtr="0" anchor="b" bIns="45700" lIns="91425" rIns="91425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CA"/>
              <a:t>‹#›</a:t>
            </a:fld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Shape 28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88" name="Shape 288"/>
          <p:cNvSpPr txBox="1"/>
          <p:nvPr>
            <p:ph idx="12" type="sldNum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anchorCtr="0" anchor="b" bIns="45700" lIns="91425" rIns="91425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CA"/>
              <a:t>‹#›</a:t>
            </a:fld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Shape 292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Shape 29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94" name="Shape 294"/>
          <p:cNvSpPr txBox="1"/>
          <p:nvPr>
            <p:ph idx="12" type="sldNum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anchorCtr="0" anchor="b" bIns="45700" lIns="91425" rIns="91425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CA"/>
              <a:t>‹#›</a:t>
            </a:fld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Shape 29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00" name="Shape 300"/>
          <p:cNvSpPr txBox="1"/>
          <p:nvPr>
            <p:ph idx="12" type="sldNum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anchorCtr="0" anchor="b" bIns="45700" lIns="91425" rIns="91425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CA"/>
              <a:t>‹#›</a:t>
            </a:fld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61" name="Shape 161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Shape 304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Shape 30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06" name="Shape 306"/>
          <p:cNvSpPr txBox="1"/>
          <p:nvPr>
            <p:ph idx="12" type="sldNum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anchorCtr="0" anchor="b" bIns="45700" lIns="91425" rIns="91425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CA"/>
              <a:t>‹#›</a:t>
            </a:fld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Shape 310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" name="Shape 31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12" name="Shape 312"/>
          <p:cNvSpPr txBox="1"/>
          <p:nvPr>
            <p:ph idx="12" type="sldNum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anchorCtr="0" anchor="b" bIns="45700" lIns="91425" rIns="91425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CA"/>
              <a:t>‹#›</a:t>
            </a:fld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Shape 316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Shape 31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18" name="Shape 318"/>
          <p:cNvSpPr txBox="1"/>
          <p:nvPr>
            <p:ph idx="12" type="sldNum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anchorCtr="0" anchor="b" bIns="45700" lIns="91425" rIns="91425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CA"/>
              <a:t>‹#›</a:t>
            </a:fld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Shape 322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" name="Shape 32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24" name="Shape 324"/>
          <p:cNvSpPr txBox="1"/>
          <p:nvPr>
            <p:ph idx="12" type="sldNum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anchorCtr="0" anchor="b" bIns="45700" lIns="91425" rIns="91425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CA"/>
              <a:t>‹#›</a:t>
            </a:fld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" name="Shape 32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30" name="Shape 330"/>
          <p:cNvSpPr txBox="1"/>
          <p:nvPr>
            <p:ph idx="12" type="sldNum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anchorCtr="0" anchor="b" bIns="45700" lIns="91425" rIns="91425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CA"/>
              <a:t>‹#›</a:t>
            </a:fld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Shape 334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Shape 33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36" name="Shape 336"/>
          <p:cNvSpPr txBox="1"/>
          <p:nvPr>
            <p:ph idx="12" type="sldNum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anchorCtr="0" anchor="b" bIns="45700" lIns="91425" rIns="91425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CA"/>
              <a:t>‹#›</a:t>
            </a:fld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Shape 340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" name="Shape 34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42" name="Shape 342"/>
          <p:cNvSpPr txBox="1"/>
          <p:nvPr>
            <p:ph idx="12" type="sldNum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anchorCtr="0" anchor="b" bIns="45700" lIns="91425" rIns="91425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CA"/>
              <a:t>‹#›</a:t>
            </a:fld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Shape 346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" name="Shape 34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48" name="Shape 348"/>
          <p:cNvSpPr txBox="1"/>
          <p:nvPr>
            <p:ph idx="12" type="sldNum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anchorCtr="0" anchor="b" bIns="45700" lIns="91425" rIns="91425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CA"/>
              <a:t>‹#›</a:t>
            </a:fld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Shape 35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54" name="Shape 354"/>
          <p:cNvSpPr txBox="1"/>
          <p:nvPr>
            <p:ph idx="12" type="sldNum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anchorCtr="0" anchor="b" bIns="45700" lIns="91425" rIns="91425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CA"/>
              <a:t>‹#›</a:t>
            </a:fld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Shape 358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9" name="Shape 35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60" name="Shape 360"/>
          <p:cNvSpPr txBox="1"/>
          <p:nvPr>
            <p:ph idx="12" type="sldNum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anchorCtr="0" anchor="b" bIns="45700" lIns="91425" rIns="91425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CA"/>
              <a:t>‹#›</a:t>
            </a:fld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Shape 16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69" name="Shape 169"/>
          <p:cNvSpPr txBox="1"/>
          <p:nvPr>
            <p:ph idx="12" type="sldNum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anchorCtr="0" anchor="b" bIns="45700" lIns="91425" rIns="91425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CA"/>
              <a:t>‹#›</a:t>
            </a:fld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Shape 364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Shape 36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66" name="Shape 366"/>
          <p:cNvSpPr txBox="1"/>
          <p:nvPr>
            <p:ph idx="12" type="sldNum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anchorCtr="0" anchor="b" bIns="45700" lIns="91425" rIns="91425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CA"/>
              <a:t>‹#›</a:t>
            </a:fld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Shape 370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1" name="Shape 37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72" name="Shape 372"/>
          <p:cNvSpPr txBox="1"/>
          <p:nvPr>
            <p:ph idx="12" type="sldNum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anchorCtr="0" anchor="b" bIns="45700" lIns="91425" rIns="91425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CA"/>
              <a:t>‹#›</a:t>
            </a:fld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Shape 376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7" name="Shape 37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78" name="Shape 378"/>
          <p:cNvSpPr txBox="1"/>
          <p:nvPr>
            <p:ph idx="12" type="sldNum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anchorCtr="0" anchor="b" bIns="45700" lIns="91425" rIns="91425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CA"/>
              <a:t>‹#›</a:t>
            </a:fld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Shape 382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" name="Shape 38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84" name="Shape 384"/>
          <p:cNvSpPr txBox="1"/>
          <p:nvPr>
            <p:ph idx="12" type="sldNum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anchorCtr="0" anchor="b" bIns="45700" lIns="91425" rIns="91425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CA"/>
              <a:t>‹#›</a:t>
            </a:fld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Shape 388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9" name="Shape 38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90" name="Shape 390"/>
          <p:cNvSpPr txBox="1"/>
          <p:nvPr>
            <p:ph idx="12" type="sldNum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anchorCtr="0" anchor="b" bIns="45700" lIns="91425" rIns="91425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CA"/>
              <a:t>‹#›</a:t>
            </a:fld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Shape 394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" name="Shape 39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96" name="Shape 396"/>
          <p:cNvSpPr txBox="1"/>
          <p:nvPr>
            <p:ph idx="12" type="sldNum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anchorCtr="0" anchor="b" bIns="45700" lIns="91425" rIns="91425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CA"/>
              <a:t>‹#›</a:t>
            </a:fld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Shape 400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1" name="Shape 40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02" name="Shape 402"/>
          <p:cNvSpPr txBox="1"/>
          <p:nvPr>
            <p:ph idx="12" type="sldNum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anchorCtr="0" anchor="b" bIns="45700" lIns="91425" rIns="91425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CA"/>
              <a:t>‹#›</a:t>
            </a:fld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Shape 406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7" name="Shape 40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08" name="Shape 408"/>
          <p:cNvSpPr txBox="1"/>
          <p:nvPr>
            <p:ph idx="12" type="sldNum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anchorCtr="0" anchor="b" bIns="45700" lIns="91425" rIns="91425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CA"/>
              <a:t>‹#›</a:t>
            </a:fld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Shape 41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rPr lang="en-CA" u="sng">
                <a:solidFill>
                  <a:schemeClr val="hlink"/>
                </a:solidFill>
                <a:hlinkClick r:id="rId2"/>
              </a:rPr>
              <a:t>https://www.youtube.com/watch?v=0uDDEEHDf1Y</a:t>
            </a:r>
            <a:r>
              <a:rPr lang="en-CA"/>
              <a:t> </a:t>
            </a:r>
          </a:p>
        </p:txBody>
      </p:sp>
      <p:sp>
        <p:nvSpPr>
          <p:cNvPr id="413" name="Shape 413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Shape 419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0" name="Shape 42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21" name="Shape 421"/>
          <p:cNvSpPr txBox="1"/>
          <p:nvPr>
            <p:ph idx="12" type="sldNum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anchorCtr="0" anchor="b" bIns="45700" lIns="91425" rIns="91425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CA"/>
              <a:t>‹#›</a:t>
            </a:fld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Shape 17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79" name="Shape 179"/>
          <p:cNvSpPr txBox="1"/>
          <p:nvPr>
            <p:ph idx="12" type="sldNum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anchorCtr="0" anchor="b" bIns="45700" lIns="91425" rIns="91425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CA"/>
              <a:t>‹#›</a:t>
            </a:fld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Shape 425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6" name="Shape 42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CA"/>
              <a:t>Think of a child who wonder how you are going to connect and help grow...a wonder child. </a:t>
            </a:r>
          </a:p>
        </p:txBody>
      </p:sp>
      <p:sp>
        <p:nvSpPr>
          <p:cNvPr id="427" name="Shape 427"/>
          <p:cNvSpPr txBox="1"/>
          <p:nvPr>
            <p:ph idx="12" type="sldNum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anchorCtr="0" anchor="b" bIns="45700" lIns="91425" rIns="91425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CA"/>
              <a:t>‹#›</a:t>
            </a:fld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Shape 435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6" name="Shape 43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37" name="Shape 437"/>
          <p:cNvSpPr txBox="1"/>
          <p:nvPr>
            <p:ph idx="12" type="sldNum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anchorCtr="0" anchor="b" bIns="45700" lIns="91425" rIns="91425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CA"/>
              <a:t>‹#›</a:t>
            </a:fld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Shape 442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3" name="Shape 44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44" name="Shape 444"/>
          <p:cNvSpPr txBox="1"/>
          <p:nvPr>
            <p:ph idx="12" type="sldNum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anchorCtr="0" anchor="b" bIns="45700" lIns="91425" rIns="91425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CA"/>
              <a:t>‹#›</a:t>
            </a:fld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1" name="Shape 45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52" name="Shape 452"/>
          <p:cNvSpPr txBox="1"/>
          <p:nvPr>
            <p:ph idx="12" type="sldNum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anchorCtr="0" anchor="b" bIns="45700" lIns="91425" rIns="91425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CA"/>
              <a:t>‹#›</a:t>
            </a:fld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Shape 458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9" name="Shape 45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60" name="Shape 460"/>
          <p:cNvSpPr txBox="1"/>
          <p:nvPr>
            <p:ph idx="12" type="sldNum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anchorCtr="0" anchor="b" bIns="45700" lIns="91425" rIns="91425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CA"/>
              <a:t>‹#›</a:t>
            </a:fld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Shape 47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CA"/>
              <a:t>Resources for Adults and Growth Mindset</a:t>
            </a:r>
          </a:p>
          <a:p>
            <a:pPr lvl="0" rtl="0">
              <a:spcBef>
                <a:spcPts val="0"/>
              </a:spcBef>
              <a:buNone/>
            </a:pPr>
            <a:r>
              <a:rPr lang="en-CA" u="sng">
                <a:solidFill>
                  <a:schemeClr val="hlink"/>
                </a:solidFill>
                <a:hlinkClick r:id="rId2"/>
              </a:rPr>
              <a:t>http://knowledge.senndelaney.com/docs/thought_papers/pdf/stanford_agilitystudy_hart.pdf</a:t>
            </a:r>
            <a:r>
              <a:rPr lang="en-CA"/>
              <a:t> </a:t>
            </a:r>
          </a:p>
        </p:txBody>
      </p:sp>
      <p:sp>
        <p:nvSpPr>
          <p:cNvPr id="479" name="Shape 479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Shape 48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CA"/>
              <a:t>V Expect to be wrong.  Be stress and behaviour detectives.  Be prepared to try a new hypothesis and keep trying.</a:t>
            </a:r>
          </a:p>
        </p:txBody>
      </p:sp>
      <p:sp>
        <p:nvSpPr>
          <p:cNvPr id="485" name="Shape 485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Shape 494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5" name="Shape 49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96" name="Shape 496"/>
          <p:cNvSpPr txBox="1"/>
          <p:nvPr>
            <p:ph idx="12" type="sldNum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anchorCtr="0" anchor="b" bIns="45700" lIns="91425" rIns="91425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CA"/>
              <a:t>‹#›</a:t>
            </a:fld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15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Shape 516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7" name="Shape 51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18" name="Shape 518"/>
          <p:cNvSpPr txBox="1"/>
          <p:nvPr>
            <p:ph idx="12" type="sldNum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anchorCtr="0" anchor="b" bIns="45700" lIns="91425" rIns="91425" tIns="4570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CA"/>
              <a:t>‹#›</a:t>
            </a:fld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22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Shape 523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4" name="Shape 52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CA"/>
              <a:t>Inclusion = trying new plans, starting fresh, having hope</a:t>
            </a:r>
          </a:p>
          <a:p>
            <a:pPr lvl="0">
              <a:spcBef>
                <a:spcPts val="0"/>
              </a:spcBef>
              <a:buNone/>
            </a:pPr>
            <a:r>
              <a:rPr lang="en-CA"/>
              <a:t>Risk taking increases</a:t>
            </a:r>
          </a:p>
        </p:txBody>
      </p:sp>
      <p:sp>
        <p:nvSpPr>
          <p:cNvPr id="525" name="Shape 525"/>
          <p:cNvSpPr txBox="1"/>
          <p:nvPr>
            <p:ph idx="12" type="sldNum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anchorCtr="0" anchor="b" bIns="45700" lIns="91425" rIns="91425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CA"/>
              <a:t>‹#›</a:t>
            </a:fld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Shape 18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6" name="Shape 186"/>
          <p:cNvSpPr txBox="1"/>
          <p:nvPr>
            <p:ph idx="12" type="sldNum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anchorCtr="0" anchor="b" bIns="45700" lIns="91425" rIns="91425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CA"/>
              <a:t>‹#›</a:t>
            </a:fld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3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Shape 532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3" name="Shape 53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34" name="Shape 534"/>
          <p:cNvSpPr txBox="1"/>
          <p:nvPr>
            <p:ph idx="12" type="sldNum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anchorCtr="0" anchor="b" bIns="45700" lIns="91425" rIns="91425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CA"/>
              <a:t>‹#›</a:t>
            </a:fld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40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Shape 541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2" name="Shape 54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43" name="Shape 543"/>
          <p:cNvSpPr txBox="1"/>
          <p:nvPr>
            <p:ph idx="12" type="sldNum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anchorCtr="0" anchor="b" bIns="45700" lIns="91425" rIns="91425" tIns="4570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CA"/>
              <a:t>‹#›</a:t>
            </a:fld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46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Shape 547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8" name="Shape 54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49" name="Shape 549"/>
          <p:cNvSpPr txBox="1"/>
          <p:nvPr>
            <p:ph idx="12" type="sldNum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anchorCtr="0" anchor="b" bIns="45700" lIns="91425" rIns="91425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CA"/>
              <a:t>‹#›</a:t>
            </a:fld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53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Shape 554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5" name="Shape 55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56" name="Shape 556"/>
          <p:cNvSpPr txBox="1"/>
          <p:nvPr>
            <p:ph idx="12" type="sldNum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anchorCtr="0" anchor="b" bIns="45700" lIns="91425" rIns="91425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CA"/>
              <a:t>‹#›</a:t>
            </a:fld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60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Shape 561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2" name="Shape 56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CA"/>
              <a:t>I can’t run story</a:t>
            </a:r>
          </a:p>
        </p:txBody>
      </p:sp>
      <p:sp>
        <p:nvSpPr>
          <p:cNvPr id="563" name="Shape 563"/>
          <p:cNvSpPr txBox="1"/>
          <p:nvPr>
            <p:ph idx="12" type="sldNum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anchorCtr="0" anchor="b" bIns="45700" lIns="91425" rIns="91425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CA"/>
              <a:t>‹#›</a:t>
            </a:fld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68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Shape 569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0" name="Shape 57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71" name="Shape 571"/>
          <p:cNvSpPr txBox="1"/>
          <p:nvPr>
            <p:ph idx="12" type="sldNum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anchorCtr="0" anchor="b" bIns="45700" lIns="91425" rIns="91425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CA"/>
              <a:t>‹#›</a:t>
            </a:fld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75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Shape 576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7" name="Shape 57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78" name="Shape 578"/>
          <p:cNvSpPr txBox="1"/>
          <p:nvPr>
            <p:ph idx="12" type="sldNum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anchorCtr="0" anchor="b" bIns="45700" lIns="91425" rIns="91425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CA"/>
              <a:t>‹#›</a:t>
            </a:fld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8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Shape 582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3" name="Shape 58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84" name="Shape 584"/>
          <p:cNvSpPr txBox="1"/>
          <p:nvPr>
            <p:ph idx="12" type="sldNum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anchorCtr="0" anchor="b" bIns="45700" lIns="91425" rIns="91425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CA"/>
              <a:t>‹#›</a:t>
            </a:fld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88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Shape 589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0" name="Shape 59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91" name="Shape 591"/>
          <p:cNvSpPr txBox="1"/>
          <p:nvPr>
            <p:ph idx="12" type="sldNum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anchorCtr="0" anchor="b" bIns="45700" lIns="91425" rIns="91425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CA"/>
              <a:t>‹#›</a:t>
            </a:fld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96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Shape 597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8" name="Shape 59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99" name="Shape 599"/>
          <p:cNvSpPr txBox="1"/>
          <p:nvPr>
            <p:ph idx="12" type="sldNum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anchorCtr="0" anchor="b" bIns="45700" lIns="91425" rIns="91425" tIns="4570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CA"/>
              <a:t>‹#›</a:t>
            </a:fld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Shape 19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96" name="Shape 196"/>
          <p:cNvSpPr txBox="1"/>
          <p:nvPr>
            <p:ph idx="12" type="sldNum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anchorCtr="0" anchor="b" bIns="45700" lIns="91425" rIns="91425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CA"/>
              <a:t>‹#›</a:t>
            </a:fld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02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Shape 603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4" name="Shape 60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05" name="Shape 605"/>
          <p:cNvSpPr txBox="1"/>
          <p:nvPr>
            <p:ph idx="12" type="sldNum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anchorCtr="0" anchor="b" bIns="45700" lIns="91425" rIns="91425" tIns="4570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CA"/>
              <a:t>‹#›</a:t>
            </a:fld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09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Shape 610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1" name="Shape 61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12" name="Shape 612"/>
          <p:cNvSpPr txBox="1"/>
          <p:nvPr>
            <p:ph idx="12" type="sldNum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anchorCtr="0" anchor="b" bIns="45700" lIns="91425" rIns="91425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CA"/>
              <a:t>‹#›</a:t>
            </a:fld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16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Shape 617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8" name="Shape 61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19" name="Shape 619"/>
          <p:cNvSpPr txBox="1"/>
          <p:nvPr>
            <p:ph idx="12" type="sldNum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anchorCtr="0" anchor="b" bIns="45700" lIns="91425" rIns="91425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CA"/>
              <a:t>‹#›</a:t>
            </a:fld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23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Shape 624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5" name="Shape 62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26" name="Shape 626"/>
          <p:cNvSpPr txBox="1"/>
          <p:nvPr>
            <p:ph idx="12" type="sldNum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anchorCtr="0" anchor="b" bIns="45700" lIns="91425" rIns="91425" tIns="4570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CA"/>
              <a:t>‹#›</a:t>
            </a:fld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30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Shape 631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2" name="Shape 63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33" name="Shape 633"/>
          <p:cNvSpPr txBox="1"/>
          <p:nvPr>
            <p:ph idx="12" type="sldNum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anchorCtr="0" anchor="b" bIns="45700" lIns="91425" rIns="91425" tIns="4570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CA"/>
              <a:t>‹#›</a:t>
            </a:fld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36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Shape 637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8" name="Shape 63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39" name="Shape 639"/>
          <p:cNvSpPr txBox="1"/>
          <p:nvPr>
            <p:ph idx="12" type="sldNum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anchorCtr="0" anchor="b" bIns="45700" lIns="91425" rIns="91425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CA"/>
              <a:t>‹#›</a:t>
            </a:fld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Shape 20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02" name="Shape 202"/>
          <p:cNvSpPr txBox="1"/>
          <p:nvPr>
            <p:ph idx="12" type="sldNum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anchorCtr="0" anchor="b" bIns="45700" lIns="91425" rIns="91425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CA"/>
              <a:t>‹#›</a:t>
            </a:fld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Shape 20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08" name="Shape 208"/>
          <p:cNvSpPr txBox="1"/>
          <p:nvPr>
            <p:ph idx="12" type="sldNum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anchorCtr="0" anchor="b" bIns="45700" lIns="91425" rIns="91425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CA"/>
              <a:t>‹#›</a:t>
            </a:fld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Shape 21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18" name="Shape 218"/>
          <p:cNvSpPr txBox="1"/>
          <p:nvPr>
            <p:ph idx="12" type="sldNum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anchorCtr="0" anchor="b" bIns="45700" lIns="91425" rIns="91425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CA"/>
              <a:t>‹#›</a:t>
            </a:fld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itle">
  <p:cSld name="Title Slid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/>
          <p:nvPr>
            <p:ph type="ctrTitle"/>
          </p:nvPr>
        </p:nvSpPr>
        <p:spPr>
          <a:xfrm>
            <a:off x="685800" y="2130425"/>
            <a:ext cx="7772400" cy="1470024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buClr>
                <a:schemeClr val="dk1"/>
              </a:buClr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17" name="Shape 17"/>
          <p:cNvSpPr txBox="1"/>
          <p:nvPr>
            <p:ph idx="1" type="subTitle"/>
          </p:nvPr>
        </p:nvSpPr>
        <p:spPr>
          <a:xfrm>
            <a:off x="1371600" y="3886200"/>
            <a:ext cx="6400799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ctr">
              <a:spcBef>
                <a:spcPts val="640"/>
              </a:spcBef>
              <a:buClr>
                <a:srgbClr val="888888"/>
              </a:buClr>
              <a:buFont typeface="Arial"/>
              <a:buNone/>
              <a:defRPr b="0" i="0" sz="3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ctr">
              <a:spcBef>
                <a:spcPts val="560"/>
              </a:spcBef>
              <a:buClr>
                <a:srgbClr val="888888"/>
              </a:buClr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ctr">
              <a:spcBef>
                <a:spcPts val="480"/>
              </a:spcBef>
              <a:buClr>
                <a:srgbClr val="888888"/>
              </a:buClr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ctr">
              <a:spcBef>
                <a:spcPts val="400"/>
              </a:spcBef>
              <a:buClr>
                <a:srgbClr val="888888"/>
              </a:buClr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ctr">
              <a:spcBef>
                <a:spcPts val="400"/>
              </a:spcBef>
              <a:buClr>
                <a:srgbClr val="888888"/>
              </a:buClr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ctr">
              <a:spcBef>
                <a:spcPts val="400"/>
              </a:spcBef>
              <a:buClr>
                <a:srgbClr val="888888"/>
              </a:buClr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ctr">
              <a:spcBef>
                <a:spcPts val="400"/>
              </a:spcBef>
              <a:buClr>
                <a:srgbClr val="888888"/>
              </a:buClr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ctr">
              <a:spcBef>
                <a:spcPts val="400"/>
              </a:spcBef>
              <a:buClr>
                <a:srgbClr val="888888"/>
              </a:buClr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ctr">
              <a:spcBef>
                <a:spcPts val="400"/>
              </a:spcBef>
              <a:buClr>
                <a:srgbClr val="888888"/>
              </a:buClr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" name="Shape 18"/>
          <p:cNvSpPr txBox="1"/>
          <p:nvPr>
            <p:ph idx="10" type="dt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" name="Shape 1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0" name="Shape 20"/>
          <p:cNvSpPr txBox="1"/>
          <p:nvPr>
            <p:ph idx="12" type="sldNum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en-CA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vertTx">
  <p:cSld name="Title and Vertical 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buClr>
                <a:schemeClr val="dk1"/>
              </a:buClr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74" name="Shape 74"/>
          <p:cNvSpPr txBox="1"/>
          <p:nvPr>
            <p:ph idx="1" type="body"/>
          </p:nvPr>
        </p:nvSpPr>
        <p:spPr>
          <a:xfrm rot="5400000">
            <a:off x="2309018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39700" lvl="0" marL="342900" marR="0" rtl="0" algn="l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107950" lvl="1" marL="742950" marR="0" rtl="0" algn="l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76200" lvl="2" marL="1143000" marR="0" rtl="0" algn="l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01600" lvl="3" marL="16002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01600" lvl="4" marL="20574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01600" lvl="5" marL="25146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01600" lvl="6" marL="29718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01600" lvl="7" marL="34290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01600" lvl="8" marL="38862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5" name="Shape 75"/>
          <p:cNvSpPr txBox="1"/>
          <p:nvPr>
            <p:ph idx="10" type="dt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6" name="Shape 7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7" name="Shape 77"/>
          <p:cNvSpPr txBox="1"/>
          <p:nvPr>
            <p:ph idx="12" type="sldNum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CA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vertTitleAndTx">
  <p:cSld name="Vertical Title and 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 txBox="1"/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buClr>
                <a:schemeClr val="dk1"/>
              </a:buClr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80" name="Shape 80"/>
          <p:cNvSpPr txBox="1"/>
          <p:nvPr>
            <p:ph idx="1" type="body"/>
          </p:nvPr>
        </p:nvSpPr>
        <p:spPr>
          <a:xfrm rot="5400000">
            <a:off x="541337" y="190500"/>
            <a:ext cx="5851525" cy="6019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39700" lvl="0" marL="342900" marR="0" rtl="0" algn="l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107950" lvl="1" marL="742950" marR="0" rtl="0" algn="l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76200" lvl="2" marL="1143000" marR="0" rtl="0" algn="l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01600" lvl="3" marL="16002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01600" lvl="4" marL="20574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01600" lvl="5" marL="25146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01600" lvl="6" marL="29718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01600" lvl="7" marL="34290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01600" lvl="8" marL="38862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1" name="Shape 81"/>
          <p:cNvSpPr txBox="1"/>
          <p:nvPr>
            <p:ph idx="10" type="dt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2" name="Shape 8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3" name="Shape 83"/>
          <p:cNvSpPr txBox="1"/>
          <p:nvPr>
            <p:ph idx="12" type="sldNum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CA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itle">
  <p:cSld name="Title slide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/>
          <p:nvPr/>
        </p:nvSpPr>
        <p:spPr>
          <a:xfrm>
            <a:off x="2744012" y="1008933"/>
            <a:ext cx="1081625" cy="1499895"/>
          </a:xfrm>
          <a:custGeom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chemeClr val="lt2"/>
            </a:solidFill>
            <a:prstDash val="solid"/>
            <a:miter lim="8000"/>
            <a:headEnd len="med" w="med" type="none"/>
            <a:tailEnd len="med" w="med" type="none"/>
          </a:ln>
        </p:spPr>
      </p:sp>
      <p:sp>
        <p:nvSpPr>
          <p:cNvPr id="90" name="Shape 90"/>
          <p:cNvSpPr/>
          <p:nvPr/>
        </p:nvSpPr>
        <p:spPr>
          <a:xfrm rot="10800000">
            <a:off x="5318350" y="4355670"/>
            <a:ext cx="1081625" cy="1499895"/>
          </a:xfrm>
          <a:custGeom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chemeClr val="lt2"/>
            </a:solidFill>
            <a:prstDash val="solid"/>
            <a:miter lim="8000"/>
            <a:headEnd len="med" w="med" type="none"/>
            <a:tailEnd len="med" w="med" type="none"/>
          </a:ln>
        </p:spPr>
      </p:sp>
      <p:sp>
        <p:nvSpPr>
          <p:cNvPr id="91" name="Shape 91"/>
          <p:cNvSpPr txBox="1"/>
          <p:nvPr>
            <p:ph type="ctrTitle"/>
          </p:nvPr>
        </p:nvSpPr>
        <p:spPr>
          <a:xfrm>
            <a:off x="3044700" y="1925673"/>
            <a:ext cx="3054600" cy="20496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rtl="0" algn="ctr">
              <a:spcBef>
                <a:spcPts val="0"/>
              </a:spcBef>
              <a:defRPr/>
            </a:lvl1pPr>
            <a:lvl2pPr lvl="1" rtl="0" algn="ctr">
              <a:spcBef>
                <a:spcPts val="0"/>
              </a:spcBef>
              <a:defRPr/>
            </a:lvl2pPr>
            <a:lvl3pPr lvl="2" rtl="0" algn="ctr">
              <a:spcBef>
                <a:spcPts val="0"/>
              </a:spcBef>
              <a:defRPr/>
            </a:lvl3pPr>
            <a:lvl4pPr lvl="3" rtl="0" algn="ctr">
              <a:spcBef>
                <a:spcPts val="0"/>
              </a:spcBef>
              <a:defRPr/>
            </a:lvl4pPr>
            <a:lvl5pPr lvl="4" rtl="0" algn="ctr">
              <a:spcBef>
                <a:spcPts val="0"/>
              </a:spcBef>
              <a:defRPr/>
            </a:lvl5pPr>
            <a:lvl6pPr lvl="5" rtl="0" algn="ctr">
              <a:spcBef>
                <a:spcPts val="0"/>
              </a:spcBef>
              <a:defRPr/>
            </a:lvl6pPr>
            <a:lvl7pPr lvl="6" rtl="0" algn="ctr">
              <a:spcBef>
                <a:spcPts val="0"/>
              </a:spcBef>
              <a:defRPr/>
            </a:lvl7pPr>
            <a:lvl8pPr lvl="7" rtl="0" algn="ctr">
              <a:spcBef>
                <a:spcPts val="0"/>
              </a:spcBef>
              <a:defRPr/>
            </a:lvl8pPr>
            <a:lvl9pPr lvl="8" rtl="0" algn="ctr">
              <a:spcBef>
                <a:spcPts val="0"/>
              </a:spcBef>
              <a:defRPr/>
            </a:lvl9pPr>
          </a:lstStyle>
          <a:p/>
        </p:txBody>
      </p:sp>
      <p:sp>
        <p:nvSpPr>
          <p:cNvPr id="92" name="Shape 92"/>
          <p:cNvSpPr txBox="1"/>
          <p:nvPr>
            <p:ph idx="1" type="subTitle"/>
          </p:nvPr>
        </p:nvSpPr>
        <p:spPr>
          <a:xfrm>
            <a:off x="3044700" y="4155440"/>
            <a:ext cx="3054600" cy="9351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9pPr>
          </a:lstStyle>
          <a:p/>
        </p:txBody>
      </p:sp>
      <p:sp>
        <p:nvSpPr>
          <p:cNvPr id="93" name="Shape 93"/>
          <p:cNvSpPr txBox="1"/>
          <p:nvPr>
            <p:ph idx="12" type="sldNum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CA"/>
              <a:t>‹#›</a:t>
            </a:fld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secHead">
  <p:cSld name="Section header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/>
          <p:nvPr/>
        </p:nvSpPr>
        <p:spPr>
          <a:xfrm flipH="1">
            <a:off x="7595937" y="613633"/>
            <a:ext cx="1081625" cy="1499895"/>
          </a:xfrm>
          <a:custGeom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chemeClr val="lt2"/>
            </a:solidFill>
            <a:prstDash val="solid"/>
            <a:miter lim="8000"/>
            <a:headEnd len="med" w="med" type="none"/>
            <a:tailEnd len="med" w="med" type="none"/>
          </a:ln>
        </p:spPr>
      </p:sp>
      <p:sp>
        <p:nvSpPr>
          <p:cNvPr id="96" name="Shape 96"/>
          <p:cNvSpPr/>
          <p:nvPr/>
        </p:nvSpPr>
        <p:spPr>
          <a:xfrm flipH="1" rot="10800000">
            <a:off x="466425" y="4744470"/>
            <a:ext cx="1081625" cy="1499895"/>
          </a:xfrm>
          <a:custGeom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chemeClr val="lt2"/>
            </a:solidFill>
            <a:prstDash val="solid"/>
            <a:miter lim="8000"/>
            <a:headEnd len="med" w="med" type="none"/>
            <a:tailEnd len="med" w="med" type="none"/>
          </a:ln>
        </p:spPr>
      </p:sp>
      <p:sp>
        <p:nvSpPr>
          <p:cNvPr id="97" name="Shape 97"/>
          <p:cNvSpPr txBox="1"/>
          <p:nvPr>
            <p:ph type="title"/>
          </p:nvPr>
        </p:nvSpPr>
        <p:spPr>
          <a:xfrm>
            <a:off x="773700" y="2408600"/>
            <a:ext cx="7596600" cy="20409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 rtl="0" algn="ctr">
              <a:spcBef>
                <a:spcPts val="0"/>
              </a:spcBef>
              <a:defRPr/>
            </a:lvl1pPr>
            <a:lvl2pPr lvl="1" rtl="0" algn="ctr">
              <a:spcBef>
                <a:spcPts val="0"/>
              </a:spcBef>
              <a:defRPr/>
            </a:lvl2pPr>
            <a:lvl3pPr lvl="2" rtl="0" algn="ctr">
              <a:spcBef>
                <a:spcPts val="0"/>
              </a:spcBef>
              <a:defRPr/>
            </a:lvl3pPr>
            <a:lvl4pPr lvl="3" rtl="0" algn="ctr">
              <a:spcBef>
                <a:spcPts val="0"/>
              </a:spcBef>
              <a:defRPr/>
            </a:lvl4pPr>
            <a:lvl5pPr lvl="4" rtl="0" algn="ctr">
              <a:spcBef>
                <a:spcPts val="0"/>
              </a:spcBef>
              <a:defRPr/>
            </a:lvl5pPr>
            <a:lvl6pPr lvl="5" rtl="0" algn="ctr">
              <a:spcBef>
                <a:spcPts val="0"/>
              </a:spcBef>
              <a:defRPr/>
            </a:lvl6pPr>
            <a:lvl7pPr lvl="6" rtl="0" algn="ctr">
              <a:spcBef>
                <a:spcPts val="0"/>
              </a:spcBef>
              <a:defRPr/>
            </a:lvl7pPr>
            <a:lvl8pPr lvl="7" rtl="0" algn="ctr">
              <a:spcBef>
                <a:spcPts val="0"/>
              </a:spcBef>
              <a:defRPr/>
            </a:lvl8pPr>
            <a:lvl9pPr lvl="8" rtl="0" algn="ctr">
              <a:spcBef>
                <a:spcPts val="0"/>
              </a:spcBef>
              <a:defRPr/>
            </a:lvl9pPr>
          </a:lstStyle>
          <a:p/>
        </p:txBody>
      </p:sp>
      <p:sp>
        <p:nvSpPr>
          <p:cNvPr id="98" name="Shape 98"/>
          <p:cNvSpPr txBox="1"/>
          <p:nvPr>
            <p:ph idx="12" type="sldNum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CA"/>
              <a:t>‹#›</a:t>
            </a:fld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x">
  <p:cSld name="Title and body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/>
          <p:nvPr/>
        </p:nvSpPr>
        <p:spPr>
          <a:xfrm>
            <a:off x="0" y="6727600"/>
            <a:ext cx="9144000" cy="130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1" name="Shape 101"/>
          <p:cNvSpPr txBox="1"/>
          <p:nvPr>
            <p:ph type="title"/>
          </p:nvPr>
        </p:nvSpPr>
        <p:spPr>
          <a:xfrm>
            <a:off x="311700" y="421233"/>
            <a:ext cx="8520600" cy="11085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102" name="Shape 102"/>
          <p:cNvSpPr txBox="1"/>
          <p:nvPr>
            <p:ph idx="1" type="body"/>
          </p:nvPr>
        </p:nvSpPr>
        <p:spPr>
          <a:xfrm>
            <a:off x="311700" y="1633633"/>
            <a:ext cx="8520600" cy="44721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103" name="Shape 103"/>
          <p:cNvSpPr txBox="1"/>
          <p:nvPr>
            <p:ph idx="12" type="sldNum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CA"/>
              <a:t>‹#›</a:t>
            </a:fld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woColTx">
  <p:cSld name="Title and two columns"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 txBox="1"/>
          <p:nvPr>
            <p:ph type="title"/>
          </p:nvPr>
        </p:nvSpPr>
        <p:spPr>
          <a:xfrm>
            <a:off x="311700" y="421233"/>
            <a:ext cx="8520600" cy="11085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106" name="Shape 106"/>
          <p:cNvSpPr txBox="1"/>
          <p:nvPr>
            <p:ph idx="1" type="body"/>
          </p:nvPr>
        </p:nvSpPr>
        <p:spPr>
          <a:xfrm>
            <a:off x="311700" y="1633633"/>
            <a:ext cx="3999900" cy="44721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buSzPct val="100000"/>
              <a:defRPr sz="1400"/>
            </a:lvl1pPr>
            <a:lvl2pPr lvl="1" rtl="0">
              <a:spcBef>
                <a:spcPts val="0"/>
              </a:spcBef>
              <a:buSzPct val="100000"/>
              <a:defRPr sz="1200"/>
            </a:lvl2pPr>
            <a:lvl3pPr lvl="2" rtl="0">
              <a:spcBef>
                <a:spcPts val="0"/>
              </a:spcBef>
              <a:buSzPct val="100000"/>
              <a:defRPr sz="1200"/>
            </a:lvl3pPr>
            <a:lvl4pPr lvl="3" rtl="0">
              <a:spcBef>
                <a:spcPts val="0"/>
              </a:spcBef>
              <a:buSzPct val="100000"/>
              <a:defRPr sz="1200"/>
            </a:lvl4pPr>
            <a:lvl5pPr lvl="4" rtl="0">
              <a:spcBef>
                <a:spcPts val="0"/>
              </a:spcBef>
              <a:buSzPct val="100000"/>
              <a:defRPr sz="1200"/>
            </a:lvl5pPr>
            <a:lvl6pPr lvl="5" rtl="0">
              <a:spcBef>
                <a:spcPts val="0"/>
              </a:spcBef>
              <a:buSzPct val="100000"/>
              <a:defRPr sz="1200"/>
            </a:lvl6pPr>
            <a:lvl7pPr lvl="6" rtl="0">
              <a:spcBef>
                <a:spcPts val="0"/>
              </a:spcBef>
              <a:buSzPct val="100000"/>
              <a:defRPr sz="1200"/>
            </a:lvl7pPr>
            <a:lvl8pPr lvl="7" rtl="0">
              <a:spcBef>
                <a:spcPts val="0"/>
              </a:spcBef>
              <a:buSzPct val="100000"/>
              <a:defRPr sz="1200"/>
            </a:lvl8pPr>
            <a:lvl9pPr lvl="8" rtl="0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107" name="Shape 107"/>
          <p:cNvSpPr txBox="1"/>
          <p:nvPr>
            <p:ph idx="2" type="body"/>
          </p:nvPr>
        </p:nvSpPr>
        <p:spPr>
          <a:xfrm>
            <a:off x="4832400" y="1633633"/>
            <a:ext cx="3999900" cy="44721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buSzPct val="100000"/>
              <a:defRPr sz="1400"/>
            </a:lvl1pPr>
            <a:lvl2pPr lvl="1" rtl="0">
              <a:spcBef>
                <a:spcPts val="0"/>
              </a:spcBef>
              <a:buSzPct val="100000"/>
              <a:defRPr sz="1200"/>
            </a:lvl2pPr>
            <a:lvl3pPr lvl="2" rtl="0">
              <a:spcBef>
                <a:spcPts val="0"/>
              </a:spcBef>
              <a:buSzPct val="100000"/>
              <a:defRPr sz="1200"/>
            </a:lvl3pPr>
            <a:lvl4pPr lvl="3" rtl="0">
              <a:spcBef>
                <a:spcPts val="0"/>
              </a:spcBef>
              <a:buSzPct val="100000"/>
              <a:defRPr sz="1200"/>
            </a:lvl4pPr>
            <a:lvl5pPr lvl="4" rtl="0">
              <a:spcBef>
                <a:spcPts val="0"/>
              </a:spcBef>
              <a:buSzPct val="100000"/>
              <a:defRPr sz="1200"/>
            </a:lvl5pPr>
            <a:lvl6pPr lvl="5" rtl="0">
              <a:spcBef>
                <a:spcPts val="0"/>
              </a:spcBef>
              <a:buSzPct val="100000"/>
              <a:defRPr sz="1200"/>
            </a:lvl6pPr>
            <a:lvl7pPr lvl="6" rtl="0">
              <a:spcBef>
                <a:spcPts val="0"/>
              </a:spcBef>
              <a:buSzPct val="100000"/>
              <a:defRPr sz="1200"/>
            </a:lvl7pPr>
            <a:lvl8pPr lvl="7" rtl="0">
              <a:spcBef>
                <a:spcPts val="0"/>
              </a:spcBef>
              <a:buSzPct val="100000"/>
              <a:defRPr sz="1200"/>
            </a:lvl8pPr>
            <a:lvl9pPr lvl="8" rtl="0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108" name="Shape 108"/>
          <p:cNvSpPr txBox="1"/>
          <p:nvPr>
            <p:ph idx="12" type="sldNum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CA"/>
              <a:t>‹#›</a:t>
            </a:fld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itleOnly">
  <p:cSld name="Title only"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 txBox="1"/>
          <p:nvPr>
            <p:ph type="title"/>
          </p:nvPr>
        </p:nvSpPr>
        <p:spPr>
          <a:xfrm>
            <a:off x="311700" y="421233"/>
            <a:ext cx="8520600" cy="11085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111" name="Shape 111"/>
          <p:cNvSpPr txBox="1"/>
          <p:nvPr>
            <p:ph idx="12" type="sldNum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CA"/>
              <a:t>‹#›</a:t>
            </a:fld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One column text"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/>
          <p:nvPr>
            <p:ph type="title"/>
          </p:nvPr>
        </p:nvSpPr>
        <p:spPr>
          <a:xfrm>
            <a:off x="311700" y="740800"/>
            <a:ext cx="2808000" cy="10077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rtl="0">
              <a:spcBef>
                <a:spcPts val="0"/>
              </a:spcBef>
              <a:buSzPct val="100000"/>
              <a:defRPr sz="3000"/>
            </a:lvl1pPr>
            <a:lvl2pPr lvl="1" rtl="0">
              <a:spcBef>
                <a:spcPts val="0"/>
              </a:spcBef>
              <a:buSzPct val="100000"/>
              <a:defRPr sz="3000"/>
            </a:lvl2pPr>
            <a:lvl3pPr lvl="2" rtl="0">
              <a:spcBef>
                <a:spcPts val="0"/>
              </a:spcBef>
              <a:buSzPct val="100000"/>
              <a:defRPr sz="3000"/>
            </a:lvl3pPr>
            <a:lvl4pPr lvl="3" rtl="0">
              <a:spcBef>
                <a:spcPts val="0"/>
              </a:spcBef>
              <a:buSzPct val="100000"/>
              <a:defRPr sz="3000"/>
            </a:lvl4pPr>
            <a:lvl5pPr lvl="4" rtl="0">
              <a:spcBef>
                <a:spcPts val="0"/>
              </a:spcBef>
              <a:buSzPct val="100000"/>
              <a:defRPr sz="3000"/>
            </a:lvl5pPr>
            <a:lvl6pPr lvl="5" rtl="0">
              <a:spcBef>
                <a:spcPts val="0"/>
              </a:spcBef>
              <a:buSzPct val="100000"/>
              <a:defRPr sz="3000"/>
            </a:lvl6pPr>
            <a:lvl7pPr lvl="6" rtl="0">
              <a:spcBef>
                <a:spcPts val="0"/>
              </a:spcBef>
              <a:buSzPct val="100000"/>
              <a:defRPr sz="3000"/>
            </a:lvl7pPr>
            <a:lvl8pPr lvl="7" rtl="0">
              <a:spcBef>
                <a:spcPts val="0"/>
              </a:spcBef>
              <a:buSzPct val="100000"/>
              <a:defRPr sz="3000"/>
            </a:lvl8pPr>
            <a:lvl9pPr lvl="8" rtl="0">
              <a:spcBef>
                <a:spcPts val="0"/>
              </a:spcBef>
              <a:buSzPct val="100000"/>
              <a:defRPr sz="3000"/>
            </a:lvl9pPr>
          </a:lstStyle>
          <a:p/>
        </p:txBody>
      </p:sp>
      <p:sp>
        <p:nvSpPr>
          <p:cNvPr id="114" name="Shape 114"/>
          <p:cNvSpPr txBox="1"/>
          <p:nvPr>
            <p:ph idx="1" type="body"/>
          </p:nvPr>
        </p:nvSpPr>
        <p:spPr>
          <a:xfrm>
            <a:off x="311700" y="1865866"/>
            <a:ext cx="2808000" cy="37131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buSzPct val="100000"/>
              <a:defRPr sz="1200"/>
            </a:lvl1pPr>
            <a:lvl2pPr lvl="1" rtl="0">
              <a:spcBef>
                <a:spcPts val="0"/>
              </a:spcBef>
              <a:buSzPct val="100000"/>
              <a:defRPr sz="1200"/>
            </a:lvl2pPr>
            <a:lvl3pPr lvl="2" rtl="0">
              <a:spcBef>
                <a:spcPts val="0"/>
              </a:spcBef>
              <a:buSzPct val="100000"/>
              <a:defRPr sz="1200"/>
            </a:lvl3pPr>
            <a:lvl4pPr lvl="3" rtl="0">
              <a:spcBef>
                <a:spcPts val="0"/>
              </a:spcBef>
              <a:buSzPct val="100000"/>
              <a:defRPr sz="1200"/>
            </a:lvl4pPr>
            <a:lvl5pPr lvl="4" rtl="0">
              <a:spcBef>
                <a:spcPts val="0"/>
              </a:spcBef>
              <a:buSzPct val="100000"/>
              <a:defRPr sz="1200"/>
            </a:lvl5pPr>
            <a:lvl6pPr lvl="5" rtl="0">
              <a:spcBef>
                <a:spcPts val="0"/>
              </a:spcBef>
              <a:buSzPct val="100000"/>
              <a:defRPr sz="1200"/>
            </a:lvl6pPr>
            <a:lvl7pPr lvl="6" rtl="0">
              <a:spcBef>
                <a:spcPts val="0"/>
              </a:spcBef>
              <a:buSzPct val="100000"/>
              <a:defRPr sz="1200"/>
            </a:lvl7pPr>
            <a:lvl8pPr lvl="7" rtl="0">
              <a:spcBef>
                <a:spcPts val="0"/>
              </a:spcBef>
              <a:buSzPct val="100000"/>
              <a:defRPr sz="1200"/>
            </a:lvl8pPr>
            <a:lvl9pPr lvl="8" rtl="0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115" name="Shape 115"/>
          <p:cNvSpPr txBox="1"/>
          <p:nvPr>
            <p:ph idx="12" type="sldNum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CA"/>
              <a:t>‹#›</a:t>
            </a:fld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Main point"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/>
          <p:nvPr/>
        </p:nvSpPr>
        <p:spPr>
          <a:xfrm>
            <a:off x="0" y="6727600"/>
            <a:ext cx="9144000" cy="130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8" name="Shape 118"/>
          <p:cNvSpPr txBox="1"/>
          <p:nvPr>
            <p:ph type="title"/>
          </p:nvPr>
        </p:nvSpPr>
        <p:spPr>
          <a:xfrm>
            <a:off x="490250" y="600200"/>
            <a:ext cx="5878800" cy="54543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 rtl="0">
              <a:spcBef>
                <a:spcPts val="0"/>
              </a:spcBef>
              <a:buSzPct val="100000"/>
              <a:defRPr sz="4800"/>
            </a:lvl1pPr>
            <a:lvl2pPr lvl="1" rtl="0">
              <a:spcBef>
                <a:spcPts val="0"/>
              </a:spcBef>
              <a:buSzPct val="100000"/>
              <a:defRPr sz="4800"/>
            </a:lvl2pPr>
            <a:lvl3pPr lvl="2" rtl="0">
              <a:spcBef>
                <a:spcPts val="0"/>
              </a:spcBef>
              <a:buSzPct val="100000"/>
              <a:defRPr sz="4800"/>
            </a:lvl3pPr>
            <a:lvl4pPr lvl="3" rtl="0">
              <a:spcBef>
                <a:spcPts val="0"/>
              </a:spcBef>
              <a:buSzPct val="100000"/>
              <a:defRPr sz="4800"/>
            </a:lvl4pPr>
            <a:lvl5pPr lvl="4" rtl="0">
              <a:spcBef>
                <a:spcPts val="0"/>
              </a:spcBef>
              <a:buSzPct val="100000"/>
              <a:defRPr sz="4800"/>
            </a:lvl5pPr>
            <a:lvl6pPr lvl="5" rtl="0">
              <a:spcBef>
                <a:spcPts val="0"/>
              </a:spcBef>
              <a:buSzPct val="100000"/>
              <a:defRPr sz="4800"/>
            </a:lvl6pPr>
            <a:lvl7pPr lvl="6" rtl="0">
              <a:spcBef>
                <a:spcPts val="0"/>
              </a:spcBef>
              <a:buSzPct val="100000"/>
              <a:defRPr sz="4800"/>
            </a:lvl7pPr>
            <a:lvl8pPr lvl="7" rtl="0">
              <a:spcBef>
                <a:spcPts val="0"/>
              </a:spcBef>
              <a:buSzPct val="100000"/>
              <a:defRPr sz="4800"/>
            </a:lvl8pPr>
            <a:lvl9pPr lvl="8" rtl="0">
              <a:spcBef>
                <a:spcPts val="0"/>
              </a:spcBef>
              <a:buSzPct val="100000"/>
              <a:defRPr sz="4800"/>
            </a:lvl9pPr>
          </a:lstStyle>
          <a:p/>
        </p:txBody>
      </p:sp>
      <p:sp>
        <p:nvSpPr>
          <p:cNvPr id="119" name="Shape 119"/>
          <p:cNvSpPr txBox="1"/>
          <p:nvPr>
            <p:ph idx="12" type="sldNum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CA"/>
              <a:t>‹#›</a:t>
            </a:fld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ection title and description"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/>
          <p:nvPr/>
        </p:nvSpPr>
        <p:spPr>
          <a:xfrm>
            <a:off x="4572000" y="-33"/>
            <a:ext cx="457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122" name="Shape 122"/>
          <p:cNvCxnSpPr/>
          <p:nvPr/>
        </p:nvCxnSpPr>
        <p:spPr>
          <a:xfrm>
            <a:off x="5029675" y="59940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23" name="Shape 123"/>
          <p:cNvSpPr txBox="1"/>
          <p:nvPr>
            <p:ph type="title"/>
          </p:nvPr>
        </p:nvSpPr>
        <p:spPr>
          <a:xfrm>
            <a:off x="265500" y="1239033"/>
            <a:ext cx="4045200" cy="23817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rtl="0" algn="ctr">
              <a:spcBef>
                <a:spcPts val="0"/>
              </a:spcBef>
              <a:buClr>
                <a:schemeClr val="lt2"/>
              </a:buClr>
              <a:defRPr>
                <a:solidFill>
                  <a:schemeClr val="lt2"/>
                </a:solidFill>
              </a:defRPr>
            </a:lvl1pPr>
            <a:lvl2pPr lvl="1" rtl="0" algn="ctr">
              <a:spcBef>
                <a:spcPts val="0"/>
              </a:spcBef>
              <a:buClr>
                <a:schemeClr val="lt2"/>
              </a:buClr>
              <a:defRPr>
                <a:solidFill>
                  <a:schemeClr val="lt2"/>
                </a:solidFill>
              </a:defRPr>
            </a:lvl2pPr>
            <a:lvl3pPr lvl="2" rtl="0" algn="ctr">
              <a:spcBef>
                <a:spcPts val="0"/>
              </a:spcBef>
              <a:buClr>
                <a:schemeClr val="lt2"/>
              </a:buClr>
              <a:defRPr>
                <a:solidFill>
                  <a:schemeClr val="lt2"/>
                </a:solidFill>
              </a:defRPr>
            </a:lvl3pPr>
            <a:lvl4pPr lvl="3" rtl="0" algn="ctr">
              <a:spcBef>
                <a:spcPts val="0"/>
              </a:spcBef>
              <a:buClr>
                <a:schemeClr val="lt2"/>
              </a:buClr>
              <a:defRPr>
                <a:solidFill>
                  <a:schemeClr val="lt2"/>
                </a:solidFill>
              </a:defRPr>
            </a:lvl4pPr>
            <a:lvl5pPr lvl="4" rtl="0" algn="ctr">
              <a:spcBef>
                <a:spcPts val="0"/>
              </a:spcBef>
              <a:buClr>
                <a:schemeClr val="lt2"/>
              </a:buClr>
              <a:defRPr>
                <a:solidFill>
                  <a:schemeClr val="lt2"/>
                </a:solidFill>
              </a:defRPr>
            </a:lvl5pPr>
            <a:lvl6pPr lvl="5" rtl="0" algn="ctr">
              <a:spcBef>
                <a:spcPts val="0"/>
              </a:spcBef>
              <a:buClr>
                <a:schemeClr val="lt2"/>
              </a:buClr>
              <a:defRPr>
                <a:solidFill>
                  <a:schemeClr val="lt2"/>
                </a:solidFill>
              </a:defRPr>
            </a:lvl6pPr>
            <a:lvl7pPr lvl="6" rtl="0" algn="ctr">
              <a:spcBef>
                <a:spcPts val="0"/>
              </a:spcBef>
              <a:buClr>
                <a:schemeClr val="lt2"/>
              </a:buClr>
              <a:defRPr>
                <a:solidFill>
                  <a:schemeClr val="lt2"/>
                </a:solidFill>
              </a:defRPr>
            </a:lvl7pPr>
            <a:lvl8pPr lvl="7" rtl="0" algn="ctr">
              <a:spcBef>
                <a:spcPts val="0"/>
              </a:spcBef>
              <a:buClr>
                <a:schemeClr val="lt2"/>
              </a:buClr>
              <a:defRPr>
                <a:solidFill>
                  <a:schemeClr val="lt2"/>
                </a:solidFill>
              </a:defRPr>
            </a:lvl8pPr>
            <a:lvl9pPr lvl="8" rtl="0" algn="ctr">
              <a:spcBef>
                <a:spcPts val="0"/>
              </a:spcBef>
              <a:buClr>
                <a:schemeClr val="lt2"/>
              </a:buClr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24" name="Shape 124"/>
          <p:cNvSpPr txBox="1"/>
          <p:nvPr>
            <p:ph idx="1" type="subTitle"/>
          </p:nvPr>
        </p:nvSpPr>
        <p:spPr>
          <a:xfrm>
            <a:off x="265500" y="3692000"/>
            <a:ext cx="4045200" cy="20988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9pPr>
          </a:lstStyle>
          <a:p/>
        </p:txBody>
      </p:sp>
      <p:sp>
        <p:nvSpPr>
          <p:cNvPr id="125" name="Shape 125"/>
          <p:cNvSpPr txBox="1"/>
          <p:nvPr>
            <p:ph idx="2" type="body"/>
          </p:nvPr>
        </p:nvSpPr>
        <p:spPr>
          <a:xfrm>
            <a:off x="4939500" y="965600"/>
            <a:ext cx="3837000" cy="49269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6" name="Shape 126"/>
          <p:cNvSpPr txBox="1"/>
          <p:nvPr>
            <p:ph idx="12" type="sldNum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CA">
                <a:solidFill>
                  <a:schemeClr val="lt1"/>
                </a:solidFill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obj">
  <p:cSld name="Title and Conten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buClr>
                <a:schemeClr val="dk1"/>
              </a:buClr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23" name="Shape 23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39700" lvl="0" marL="342900" marR="0" rtl="0" algn="l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107950" lvl="1" marL="742950" marR="0" rtl="0" algn="l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76200" lvl="2" marL="1143000" marR="0" rtl="0" algn="l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01600" lvl="3" marL="16002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01600" lvl="4" marL="20574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01600" lvl="5" marL="25146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01600" lvl="6" marL="29718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01600" lvl="7" marL="34290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01600" lvl="8" marL="38862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4" name="Shape 24"/>
          <p:cNvSpPr txBox="1"/>
          <p:nvPr>
            <p:ph idx="10" type="dt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5" name="Shape 2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6" name="Shape 26"/>
          <p:cNvSpPr txBox="1"/>
          <p:nvPr>
            <p:ph idx="12" type="sldNum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en-CA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Caption"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 txBox="1"/>
          <p:nvPr>
            <p:ph idx="1" type="body"/>
          </p:nvPr>
        </p:nvSpPr>
        <p:spPr>
          <a:xfrm>
            <a:off x="319500" y="5625233"/>
            <a:ext cx="5998800" cy="7983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1pPr>
          </a:lstStyle>
          <a:p/>
        </p:txBody>
      </p:sp>
      <p:sp>
        <p:nvSpPr>
          <p:cNvPr id="129" name="Shape 129"/>
          <p:cNvSpPr txBox="1"/>
          <p:nvPr>
            <p:ph idx="12" type="sldNum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CA"/>
              <a:t>‹#›</a:t>
            </a:fld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Big number"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/>
          <p:nvPr/>
        </p:nvSpPr>
        <p:spPr>
          <a:xfrm>
            <a:off x="0" y="6727600"/>
            <a:ext cx="9144000" cy="130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2" name="Shape 132"/>
          <p:cNvSpPr txBox="1"/>
          <p:nvPr>
            <p:ph type="title"/>
          </p:nvPr>
        </p:nvSpPr>
        <p:spPr>
          <a:xfrm>
            <a:off x="311700" y="1276166"/>
            <a:ext cx="8520600" cy="28383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 rtl="0" algn="ctr">
              <a:spcBef>
                <a:spcPts val="0"/>
              </a:spcBef>
              <a:buClr>
                <a:schemeClr val="lt2"/>
              </a:buClr>
              <a:buSzPct val="100000"/>
              <a:defRPr sz="16000">
                <a:solidFill>
                  <a:schemeClr val="lt2"/>
                </a:solidFill>
              </a:defRPr>
            </a:lvl1pPr>
            <a:lvl2pPr lvl="1" rtl="0" algn="ctr">
              <a:spcBef>
                <a:spcPts val="0"/>
              </a:spcBef>
              <a:buClr>
                <a:schemeClr val="lt2"/>
              </a:buClr>
              <a:buSzPct val="100000"/>
              <a:defRPr sz="16000">
                <a:solidFill>
                  <a:schemeClr val="lt2"/>
                </a:solidFill>
              </a:defRPr>
            </a:lvl2pPr>
            <a:lvl3pPr lvl="2" rtl="0" algn="ctr">
              <a:spcBef>
                <a:spcPts val="0"/>
              </a:spcBef>
              <a:buClr>
                <a:schemeClr val="lt2"/>
              </a:buClr>
              <a:buSzPct val="100000"/>
              <a:defRPr sz="16000">
                <a:solidFill>
                  <a:schemeClr val="lt2"/>
                </a:solidFill>
              </a:defRPr>
            </a:lvl3pPr>
            <a:lvl4pPr lvl="3" rtl="0" algn="ctr">
              <a:spcBef>
                <a:spcPts val="0"/>
              </a:spcBef>
              <a:buClr>
                <a:schemeClr val="lt2"/>
              </a:buClr>
              <a:buSzPct val="100000"/>
              <a:defRPr sz="16000">
                <a:solidFill>
                  <a:schemeClr val="lt2"/>
                </a:solidFill>
              </a:defRPr>
            </a:lvl4pPr>
            <a:lvl5pPr lvl="4" rtl="0" algn="ctr">
              <a:spcBef>
                <a:spcPts val="0"/>
              </a:spcBef>
              <a:buClr>
                <a:schemeClr val="lt2"/>
              </a:buClr>
              <a:buSzPct val="100000"/>
              <a:defRPr sz="16000">
                <a:solidFill>
                  <a:schemeClr val="lt2"/>
                </a:solidFill>
              </a:defRPr>
            </a:lvl5pPr>
            <a:lvl6pPr lvl="5" rtl="0" algn="ctr">
              <a:spcBef>
                <a:spcPts val="0"/>
              </a:spcBef>
              <a:buClr>
                <a:schemeClr val="lt2"/>
              </a:buClr>
              <a:buSzPct val="100000"/>
              <a:defRPr sz="16000">
                <a:solidFill>
                  <a:schemeClr val="lt2"/>
                </a:solidFill>
              </a:defRPr>
            </a:lvl6pPr>
            <a:lvl7pPr lvl="6" rtl="0" algn="ctr">
              <a:spcBef>
                <a:spcPts val="0"/>
              </a:spcBef>
              <a:buClr>
                <a:schemeClr val="lt2"/>
              </a:buClr>
              <a:buSzPct val="100000"/>
              <a:defRPr sz="16000">
                <a:solidFill>
                  <a:schemeClr val="lt2"/>
                </a:solidFill>
              </a:defRPr>
            </a:lvl7pPr>
            <a:lvl8pPr lvl="7" rtl="0" algn="ctr">
              <a:spcBef>
                <a:spcPts val="0"/>
              </a:spcBef>
              <a:buClr>
                <a:schemeClr val="lt2"/>
              </a:buClr>
              <a:buSzPct val="100000"/>
              <a:defRPr sz="16000">
                <a:solidFill>
                  <a:schemeClr val="lt2"/>
                </a:solidFill>
              </a:defRPr>
            </a:lvl8pPr>
            <a:lvl9pPr lvl="8" rtl="0" algn="ctr">
              <a:spcBef>
                <a:spcPts val="0"/>
              </a:spcBef>
              <a:buClr>
                <a:schemeClr val="lt2"/>
              </a:buClr>
              <a:buSzPct val="100000"/>
              <a:defRPr sz="16000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33" name="Shape 133"/>
          <p:cNvSpPr txBox="1"/>
          <p:nvPr>
            <p:ph idx="1" type="body"/>
          </p:nvPr>
        </p:nvSpPr>
        <p:spPr>
          <a:xfrm>
            <a:off x="311700" y="4216000"/>
            <a:ext cx="8520600" cy="14289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 algn="ctr">
              <a:spcBef>
                <a:spcPts val="0"/>
              </a:spcBef>
              <a:defRPr/>
            </a:lvl1pPr>
            <a:lvl2pPr lvl="1" rtl="0" algn="ctr">
              <a:spcBef>
                <a:spcPts val="0"/>
              </a:spcBef>
              <a:defRPr/>
            </a:lvl2pPr>
            <a:lvl3pPr lvl="2" rtl="0" algn="ctr">
              <a:spcBef>
                <a:spcPts val="0"/>
              </a:spcBef>
              <a:defRPr/>
            </a:lvl3pPr>
            <a:lvl4pPr lvl="3" rtl="0" algn="ctr">
              <a:spcBef>
                <a:spcPts val="0"/>
              </a:spcBef>
              <a:defRPr/>
            </a:lvl4pPr>
            <a:lvl5pPr lvl="4" rtl="0" algn="ctr">
              <a:spcBef>
                <a:spcPts val="0"/>
              </a:spcBef>
              <a:defRPr/>
            </a:lvl5pPr>
            <a:lvl6pPr lvl="5" rtl="0" algn="ctr">
              <a:spcBef>
                <a:spcPts val="0"/>
              </a:spcBef>
              <a:defRPr/>
            </a:lvl6pPr>
            <a:lvl7pPr lvl="6" rtl="0" algn="ctr">
              <a:spcBef>
                <a:spcPts val="0"/>
              </a:spcBef>
              <a:defRPr/>
            </a:lvl7pPr>
            <a:lvl8pPr lvl="7" rtl="0" algn="ctr">
              <a:spcBef>
                <a:spcPts val="0"/>
              </a:spcBef>
              <a:defRPr/>
            </a:lvl8pPr>
            <a:lvl9pPr lvl="8" rtl="0" algn="ctr">
              <a:spcBef>
                <a:spcPts val="0"/>
              </a:spcBef>
              <a:defRPr/>
            </a:lvl9pPr>
          </a:lstStyle>
          <a:p/>
        </p:txBody>
      </p:sp>
      <p:sp>
        <p:nvSpPr>
          <p:cNvPr id="134" name="Shape 134"/>
          <p:cNvSpPr txBox="1"/>
          <p:nvPr>
            <p:ph idx="12" type="sldNum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CA"/>
              <a:t>‹#›</a:t>
            </a:fld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blank">
  <p:cSld name="Blank"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/>
          <p:nvPr>
            <p:ph idx="12" type="sldNum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CA"/>
              <a:t>‹#›</a:t>
            </a:fld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woObj">
  <p:cSld name="Two Content"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/>
          <p:nvPr>
            <p:ph type="title"/>
          </p:nvPr>
        </p:nvSpPr>
        <p:spPr>
          <a:xfrm>
            <a:off x="457200" y="274637"/>
            <a:ext cx="8229600" cy="11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buClr>
                <a:schemeClr val="dk1"/>
              </a:buClr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rtl="0">
              <a:spcBef>
                <a:spcPts val="0"/>
              </a:spcBef>
              <a:buNone/>
              <a:defRPr sz="1800"/>
            </a:lvl2pPr>
            <a:lvl3pPr indent="0" lvl="2" rtl="0">
              <a:spcBef>
                <a:spcPts val="0"/>
              </a:spcBef>
              <a:buNone/>
              <a:defRPr sz="1800"/>
            </a:lvl3pPr>
            <a:lvl4pPr indent="0" lvl="3" rtl="0">
              <a:spcBef>
                <a:spcPts val="0"/>
              </a:spcBef>
              <a:buNone/>
              <a:defRPr sz="1800"/>
            </a:lvl4pPr>
            <a:lvl5pPr indent="0" lvl="4" rtl="0">
              <a:spcBef>
                <a:spcPts val="0"/>
              </a:spcBef>
              <a:buNone/>
              <a:defRPr sz="1800"/>
            </a:lvl5pPr>
            <a:lvl6pPr indent="0" lvl="5" rtl="0">
              <a:spcBef>
                <a:spcPts val="0"/>
              </a:spcBef>
              <a:buNone/>
              <a:defRPr sz="1800"/>
            </a:lvl6pPr>
            <a:lvl7pPr indent="0" lvl="6" rtl="0">
              <a:spcBef>
                <a:spcPts val="0"/>
              </a:spcBef>
              <a:buNone/>
              <a:defRPr sz="1800"/>
            </a:lvl7pPr>
            <a:lvl8pPr indent="0" lvl="7" rtl="0">
              <a:spcBef>
                <a:spcPts val="0"/>
              </a:spcBef>
              <a:buNone/>
              <a:defRPr sz="1800"/>
            </a:lvl8pPr>
            <a:lvl9pPr indent="0" lvl="8" rtl="0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139" name="Shape 139"/>
          <p:cNvSpPr txBox="1"/>
          <p:nvPr>
            <p:ph idx="1" type="body"/>
          </p:nvPr>
        </p:nvSpPr>
        <p:spPr>
          <a:xfrm>
            <a:off x="457200" y="1600200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65100" lvl="0" marL="342900" marR="0" rtl="0" algn="l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133350" lvl="1" marL="742950" marR="0" rtl="0" algn="l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–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101600" lvl="2" marL="11430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14300" lvl="3" marL="1600200" marR="0" rtl="0" algn="l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–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14300" lvl="4" marL="2057400" marR="0" rtl="0" algn="l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»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14300" lvl="5" marL="2514600" marR="0" rtl="0" algn="l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14300" lvl="6" marL="2971800" marR="0" rtl="0" algn="l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14300" lvl="7" marL="3429000" marR="0" rtl="0" algn="l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14300" lvl="8" marL="3886200" marR="0" rtl="0" algn="l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0" name="Shape 140"/>
          <p:cNvSpPr txBox="1"/>
          <p:nvPr>
            <p:ph idx="2" type="body"/>
          </p:nvPr>
        </p:nvSpPr>
        <p:spPr>
          <a:xfrm>
            <a:off x="4648200" y="1600200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65100" lvl="0" marL="342900" marR="0" rtl="0" algn="l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133350" lvl="1" marL="742950" marR="0" rtl="0" algn="l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–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101600" lvl="2" marL="11430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14300" lvl="3" marL="1600200" marR="0" rtl="0" algn="l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–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14300" lvl="4" marL="2057400" marR="0" rtl="0" algn="l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»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14300" lvl="5" marL="2514600" marR="0" rtl="0" algn="l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14300" lvl="6" marL="2971800" marR="0" rtl="0" algn="l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14300" lvl="7" marL="3429000" marR="0" rtl="0" algn="l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14300" lvl="8" marL="3886200" marR="0" rtl="0" algn="l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1" name="Shape 141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2" name="Shape 142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3" name="Shape 143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CA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obj">
  <p:cSld name="Title and Content"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 txBox="1"/>
          <p:nvPr>
            <p:ph type="title"/>
          </p:nvPr>
        </p:nvSpPr>
        <p:spPr>
          <a:xfrm>
            <a:off x="457200" y="274637"/>
            <a:ext cx="8229600" cy="11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buClr>
                <a:schemeClr val="dk1"/>
              </a:buClr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rtl="0">
              <a:spcBef>
                <a:spcPts val="0"/>
              </a:spcBef>
              <a:buNone/>
              <a:defRPr sz="1800"/>
            </a:lvl2pPr>
            <a:lvl3pPr indent="0" lvl="2" rtl="0">
              <a:spcBef>
                <a:spcPts val="0"/>
              </a:spcBef>
              <a:buNone/>
              <a:defRPr sz="1800"/>
            </a:lvl3pPr>
            <a:lvl4pPr indent="0" lvl="3" rtl="0">
              <a:spcBef>
                <a:spcPts val="0"/>
              </a:spcBef>
              <a:buNone/>
              <a:defRPr sz="1800"/>
            </a:lvl4pPr>
            <a:lvl5pPr indent="0" lvl="4" rtl="0">
              <a:spcBef>
                <a:spcPts val="0"/>
              </a:spcBef>
              <a:buNone/>
              <a:defRPr sz="1800"/>
            </a:lvl5pPr>
            <a:lvl6pPr indent="0" lvl="5" rtl="0">
              <a:spcBef>
                <a:spcPts val="0"/>
              </a:spcBef>
              <a:buNone/>
              <a:defRPr sz="1800"/>
            </a:lvl6pPr>
            <a:lvl7pPr indent="0" lvl="6" rtl="0">
              <a:spcBef>
                <a:spcPts val="0"/>
              </a:spcBef>
              <a:buNone/>
              <a:defRPr sz="1800"/>
            </a:lvl7pPr>
            <a:lvl8pPr indent="0" lvl="7" rtl="0">
              <a:spcBef>
                <a:spcPts val="0"/>
              </a:spcBef>
              <a:buNone/>
              <a:defRPr sz="1800"/>
            </a:lvl8pPr>
            <a:lvl9pPr indent="0" lvl="8" rtl="0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146" name="Shape 146"/>
          <p:cNvSpPr txBox="1"/>
          <p:nvPr>
            <p:ph idx="1" type="body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39700" lvl="0" marL="342900" marR="0" rtl="0" algn="l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107950" lvl="1" marL="742950" marR="0" rtl="0" algn="l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76200" lvl="2" marL="1143000" marR="0" rtl="0" algn="l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01600" lvl="3" marL="16002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01600" lvl="4" marL="20574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01600" lvl="5" marL="25146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01600" lvl="6" marL="29718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01600" lvl="7" marL="34290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01600" lvl="8" marL="38862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7" name="Shape 147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8" name="Shape 148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9" name="Shape 149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en-CA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blank">
  <p:cSld name="Blank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 txBox="1"/>
          <p:nvPr>
            <p:ph idx="10" type="dt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9" name="Shape 2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0" name="Shape 30"/>
          <p:cNvSpPr txBox="1"/>
          <p:nvPr>
            <p:ph idx="12" type="sldNum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en-CA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woObj">
  <p:cSld name="Two Content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buClr>
                <a:schemeClr val="dk1"/>
              </a:buClr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33" name="Shape 33"/>
          <p:cNvSpPr txBox="1"/>
          <p:nvPr>
            <p:ph idx="1" type="body"/>
          </p:nvPr>
        </p:nvSpPr>
        <p:spPr>
          <a:xfrm>
            <a:off x="457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65100" lvl="0" marL="342900" marR="0" rtl="0" algn="l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133350" lvl="1" marL="742950" marR="0" rtl="0" algn="l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–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101600" lvl="2" marL="11430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14300" lvl="3" marL="1600200" marR="0" rtl="0" algn="l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–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14300" lvl="4" marL="2057400" marR="0" rtl="0" algn="l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»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14300" lvl="5" marL="2514600" marR="0" rtl="0" algn="l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14300" lvl="6" marL="2971800" marR="0" rtl="0" algn="l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14300" lvl="7" marL="3429000" marR="0" rtl="0" algn="l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14300" lvl="8" marL="3886200" marR="0" rtl="0" algn="l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4" name="Shape 34"/>
          <p:cNvSpPr txBox="1"/>
          <p:nvPr>
            <p:ph idx="2" type="body"/>
          </p:nvPr>
        </p:nvSpPr>
        <p:spPr>
          <a:xfrm>
            <a:off x="4648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65100" lvl="0" marL="342900" marR="0" rtl="0" algn="l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133350" lvl="1" marL="742950" marR="0" rtl="0" algn="l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–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101600" lvl="2" marL="11430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14300" lvl="3" marL="1600200" marR="0" rtl="0" algn="l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–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14300" lvl="4" marL="2057400" marR="0" rtl="0" algn="l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»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14300" lvl="5" marL="2514600" marR="0" rtl="0" algn="l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14300" lvl="6" marL="2971800" marR="0" rtl="0" algn="l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14300" lvl="7" marL="3429000" marR="0" rtl="0" algn="l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14300" lvl="8" marL="3886200" marR="0" rtl="0" algn="l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5" name="Shape 35"/>
          <p:cNvSpPr txBox="1"/>
          <p:nvPr>
            <p:ph idx="10" type="dt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6" name="Shape 3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7" name="Shape 37"/>
          <p:cNvSpPr txBox="1"/>
          <p:nvPr>
            <p:ph idx="12" type="sldNum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CA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secHead">
  <p:cSld name="Section Header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/>
          <p:nvPr>
            <p:ph type="title"/>
          </p:nvPr>
        </p:nvSpPr>
        <p:spPr>
          <a:xfrm>
            <a:off x="722312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spcBef>
                <a:spcPts val="0"/>
              </a:spcBef>
              <a:buClr>
                <a:schemeClr val="dk1"/>
              </a:buClr>
              <a:buFont typeface="Calibri"/>
              <a:buNone/>
              <a:defRPr b="1" i="0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40" name="Shape 40"/>
          <p:cNvSpPr txBox="1"/>
          <p:nvPr>
            <p:ph idx="1" type="body"/>
          </p:nvPr>
        </p:nvSpPr>
        <p:spPr>
          <a:xfrm>
            <a:off x="722312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l">
              <a:spcBef>
                <a:spcPts val="400"/>
              </a:spcBef>
              <a:buClr>
                <a:srgbClr val="888888"/>
              </a:buClr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360"/>
              </a:spcBef>
              <a:buClr>
                <a:srgbClr val="888888"/>
              </a:buClr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320"/>
              </a:spcBef>
              <a:buClr>
                <a:srgbClr val="888888"/>
              </a:buClr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280"/>
              </a:spcBef>
              <a:buClr>
                <a:srgbClr val="888888"/>
              </a:buClr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280"/>
              </a:spcBef>
              <a:buClr>
                <a:srgbClr val="888888"/>
              </a:buClr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280"/>
              </a:spcBef>
              <a:buClr>
                <a:srgbClr val="888888"/>
              </a:buClr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280"/>
              </a:spcBef>
              <a:buClr>
                <a:srgbClr val="888888"/>
              </a:buClr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280"/>
              </a:spcBef>
              <a:buClr>
                <a:srgbClr val="888888"/>
              </a:buClr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280"/>
              </a:spcBef>
              <a:buClr>
                <a:srgbClr val="888888"/>
              </a:buClr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1" name="Shape 41"/>
          <p:cNvSpPr txBox="1"/>
          <p:nvPr>
            <p:ph idx="10" type="dt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2" name="Shape 4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3" name="Shape 43"/>
          <p:cNvSpPr txBox="1"/>
          <p:nvPr>
            <p:ph idx="12" type="sldNum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CA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woTxTwoObj">
  <p:cSld name="Comparison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buClr>
                <a:schemeClr val="dk1"/>
              </a:buClr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46" name="Shape 46"/>
          <p:cNvSpPr txBox="1"/>
          <p:nvPr>
            <p:ph idx="1" type="body"/>
          </p:nvPr>
        </p:nvSpPr>
        <p:spPr>
          <a:xfrm>
            <a:off x="457200" y="1535112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l">
              <a:spcBef>
                <a:spcPts val="480"/>
              </a:spcBef>
              <a:buClr>
                <a:schemeClr val="dk1"/>
              </a:buClr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400"/>
              </a:spcBef>
              <a:buClr>
                <a:schemeClr val="dk1"/>
              </a:buClr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360"/>
              </a:spcBef>
              <a:buClr>
                <a:schemeClr val="dk1"/>
              </a:buClr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32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32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32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32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32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32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7" name="Shape 47"/>
          <p:cNvSpPr txBox="1"/>
          <p:nvPr>
            <p:ph idx="2" type="body"/>
          </p:nvPr>
        </p:nvSpPr>
        <p:spPr>
          <a:xfrm>
            <a:off x="457200" y="2174875"/>
            <a:ext cx="4040187" cy="39512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90500" lvl="0" marL="342900" marR="0" rtl="0" algn="l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158750" lvl="1" marL="74295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114300" lvl="2" marL="1143000" marR="0" rtl="0" algn="l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27000" lvl="3" marL="1600200" marR="0" rtl="0" algn="l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–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27000" lvl="4" marL="2057400" marR="0" rtl="0" algn="l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»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27000" lvl="5" marL="2514600" marR="0" rtl="0" algn="l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27000" lvl="6" marL="2971800" marR="0" rtl="0" algn="l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27000" lvl="7" marL="3429000" marR="0" rtl="0" algn="l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27000" lvl="8" marL="3886200" marR="0" rtl="0" algn="l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8" name="Shape 48"/>
          <p:cNvSpPr txBox="1"/>
          <p:nvPr>
            <p:ph idx="3" type="body"/>
          </p:nvPr>
        </p:nvSpPr>
        <p:spPr>
          <a:xfrm>
            <a:off x="4645025" y="1535112"/>
            <a:ext cx="4041774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l">
              <a:spcBef>
                <a:spcPts val="480"/>
              </a:spcBef>
              <a:buClr>
                <a:schemeClr val="dk1"/>
              </a:buClr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400"/>
              </a:spcBef>
              <a:buClr>
                <a:schemeClr val="dk1"/>
              </a:buClr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360"/>
              </a:spcBef>
              <a:buClr>
                <a:schemeClr val="dk1"/>
              </a:buClr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32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32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32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32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32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32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9" name="Shape 49"/>
          <p:cNvSpPr txBox="1"/>
          <p:nvPr>
            <p:ph idx="4" type="body"/>
          </p:nvPr>
        </p:nvSpPr>
        <p:spPr>
          <a:xfrm>
            <a:off x="4645025" y="2174875"/>
            <a:ext cx="4041774" cy="39512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90500" lvl="0" marL="342900" marR="0" rtl="0" algn="l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158750" lvl="1" marL="74295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114300" lvl="2" marL="1143000" marR="0" rtl="0" algn="l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27000" lvl="3" marL="1600200" marR="0" rtl="0" algn="l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–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27000" lvl="4" marL="2057400" marR="0" rtl="0" algn="l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»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27000" lvl="5" marL="2514600" marR="0" rtl="0" algn="l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27000" lvl="6" marL="2971800" marR="0" rtl="0" algn="l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27000" lvl="7" marL="3429000" marR="0" rtl="0" algn="l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27000" lvl="8" marL="3886200" marR="0" rtl="0" algn="l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0" name="Shape 50"/>
          <p:cNvSpPr txBox="1"/>
          <p:nvPr>
            <p:ph idx="10" type="dt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1" name="Shape 5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2" name="Shape 52"/>
          <p:cNvSpPr txBox="1"/>
          <p:nvPr>
            <p:ph idx="12" type="sldNum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CA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itleOnly">
  <p:cSld name="Title Only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buClr>
                <a:schemeClr val="dk1"/>
              </a:buClr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55" name="Shape 55"/>
          <p:cNvSpPr txBox="1"/>
          <p:nvPr>
            <p:ph idx="10" type="dt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6" name="Shape 5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7" name="Shape 57"/>
          <p:cNvSpPr txBox="1"/>
          <p:nvPr>
            <p:ph idx="12" type="sldNum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CA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objTx">
  <p:cSld name="Content with Caption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/>
          <p:nvPr>
            <p:ph type="title"/>
          </p:nvPr>
        </p:nvSpPr>
        <p:spPr>
          <a:xfrm>
            <a:off x="457200" y="273050"/>
            <a:ext cx="3008313" cy="116204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l">
              <a:spcBef>
                <a:spcPts val="0"/>
              </a:spcBef>
              <a:buClr>
                <a:schemeClr val="dk1"/>
              </a:buClr>
              <a:buFont typeface="Calibri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60" name="Shape 60"/>
          <p:cNvSpPr txBox="1"/>
          <p:nvPr>
            <p:ph idx="1" type="body"/>
          </p:nvPr>
        </p:nvSpPr>
        <p:spPr>
          <a:xfrm>
            <a:off x="3575050" y="273050"/>
            <a:ext cx="5111750" cy="585311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39700" lvl="0" marL="342900" marR="0" rtl="0" algn="l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107950" lvl="1" marL="742950" marR="0" rtl="0" algn="l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76200" lvl="2" marL="1143000" marR="0" rtl="0" algn="l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01600" lvl="3" marL="16002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01600" lvl="4" marL="20574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01600" lvl="5" marL="25146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01600" lvl="6" marL="29718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01600" lvl="7" marL="34290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01600" lvl="8" marL="38862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1" name="Shape 61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spcBef>
                <a:spcPts val="280"/>
              </a:spcBef>
              <a:buClr>
                <a:schemeClr val="dk1"/>
              </a:buClr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240"/>
              </a:spcBef>
              <a:buClr>
                <a:schemeClr val="dk1"/>
              </a:buClr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200"/>
              </a:spcBef>
              <a:buClr>
                <a:schemeClr val="dk1"/>
              </a:buClr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180"/>
              </a:spcBef>
              <a:buClr>
                <a:schemeClr val="dk1"/>
              </a:buClr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180"/>
              </a:spcBef>
              <a:buClr>
                <a:schemeClr val="dk1"/>
              </a:buClr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180"/>
              </a:spcBef>
              <a:buClr>
                <a:schemeClr val="dk1"/>
              </a:buClr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180"/>
              </a:spcBef>
              <a:buClr>
                <a:schemeClr val="dk1"/>
              </a:buClr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180"/>
              </a:spcBef>
              <a:buClr>
                <a:schemeClr val="dk1"/>
              </a:buClr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180"/>
              </a:spcBef>
              <a:buClr>
                <a:schemeClr val="dk1"/>
              </a:buClr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2" name="Shape 62"/>
          <p:cNvSpPr txBox="1"/>
          <p:nvPr>
            <p:ph idx="10" type="dt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3" name="Shape 6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4" name="Shape 64"/>
          <p:cNvSpPr txBox="1"/>
          <p:nvPr>
            <p:ph idx="12" type="sldNum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CA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picTx">
  <p:cSld name="Picture with Caption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/>
          <p:nvPr>
            <p:ph type="title"/>
          </p:nvPr>
        </p:nvSpPr>
        <p:spPr>
          <a:xfrm>
            <a:off x="1792288" y="4800600"/>
            <a:ext cx="5486399" cy="566737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l">
              <a:spcBef>
                <a:spcPts val="0"/>
              </a:spcBef>
              <a:buClr>
                <a:schemeClr val="dk1"/>
              </a:buClr>
              <a:buFont typeface="Calibri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67" name="Shape 67"/>
          <p:cNvSpPr/>
          <p:nvPr>
            <p:ph idx="2" type="pic"/>
          </p:nvPr>
        </p:nvSpPr>
        <p:spPr>
          <a:xfrm>
            <a:off x="1792288" y="612775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spcBef>
                <a:spcPts val="640"/>
              </a:spcBef>
              <a:buClr>
                <a:schemeClr val="dk1"/>
              </a:buClr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560"/>
              </a:spcBef>
              <a:buClr>
                <a:schemeClr val="dk1"/>
              </a:buClr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480"/>
              </a:spcBef>
              <a:buClr>
                <a:schemeClr val="dk1"/>
              </a:buClr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400"/>
              </a:spcBef>
              <a:buClr>
                <a:schemeClr val="dk1"/>
              </a:buClr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400"/>
              </a:spcBef>
              <a:buClr>
                <a:schemeClr val="dk1"/>
              </a:buClr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400"/>
              </a:spcBef>
              <a:buClr>
                <a:schemeClr val="dk1"/>
              </a:buClr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400"/>
              </a:spcBef>
              <a:buClr>
                <a:schemeClr val="dk1"/>
              </a:buClr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400"/>
              </a:spcBef>
              <a:buClr>
                <a:schemeClr val="dk1"/>
              </a:buClr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400"/>
              </a:spcBef>
              <a:buClr>
                <a:schemeClr val="dk1"/>
              </a:buClr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8" name="Shape 68"/>
          <p:cNvSpPr txBox="1"/>
          <p:nvPr>
            <p:ph idx="1" type="body"/>
          </p:nvPr>
        </p:nvSpPr>
        <p:spPr>
          <a:xfrm>
            <a:off x="1792288" y="5367337"/>
            <a:ext cx="5486399" cy="80486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spcBef>
                <a:spcPts val="280"/>
              </a:spcBef>
              <a:buClr>
                <a:schemeClr val="dk1"/>
              </a:buClr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240"/>
              </a:spcBef>
              <a:buClr>
                <a:schemeClr val="dk1"/>
              </a:buClr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200"/>
              </a:spcBef>
              <a:buClr>
                <a:schemeClr val="dk1"/>
              </a:buClr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180"/>
              </a:spcBef>
              <a:buClr>
                <a:schemeClr val="dk1"/>
              </a:buClr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180"/>
              </a:spcBef>
              <a:buClr>
                <a:schemeClr val="dk1"/>
              </a:buClr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180"/>
              </a:spcBef>
              <a:buClr>
                <a:schemeClr val="dk1"/>
              </a:buClr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180"/>
              </a:spcBef>
              <a:buClr>
                <a:schemeClr val="dk1"/>
              </a:buClr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180"/>
              </a:spcBef>
              <a:buClr>
                <a:schemeClr val="dk1"/>
              </a:buClr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180"/>
              </a:spcBef>
              <a:buClr>
                <a:schemeClr val="dk1"/>
              </a:buClr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9" name="Shape 69"/>
          <p:cNvSpPr txBox="1"/>
          <p:nvPr>
            <p:ph idx="10" type="dt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0" name="Shape 7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1" name="Shape 71"/>
          <p:cNvSpPr txBox="1"/>
          <p:nvPr>
            <p:ph idx="12" type="sldNum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CA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1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A4C2F4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buClr>
                <a:schemeClr val="dk1"/>
              </a:buClr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11" name="Shape 11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39700" lvl="0" marL="342900" marR="0" rtl="0" algn="l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107950" lvl="1" marL="742950" marR="0" rtl="0" algn="l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76200" lvl="2" marL="1143000" marR="0" rtl="0" algn="l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01600" lvl="3" marL="16002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01600" lvl="4" marL="20574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01600" lvl="5" marL="25146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01600" lvl="6" marL="29718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01600" lvl="7" marL="34290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01600" lvl="8" marL="38862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Shape 12"/>
          <p:cNvSpPr txBox="1"/>
          <p:nvPr>
            <p:ph idx="10" type="dt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Shape 1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Shape 14"/>
          <p:cNvSpPr txBox="1"/>
          <p:nvPr>
            <p:ph idx="12" type="sldNum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en-CA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luxe">
    <p:bg>
      <p:bgPr>
        <a:solidFill>
          <a:schemeClr val="lt1"/>
        </a:solidFill>
      </p:bgPr>
    </p:bg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/>
          <p:nvPr>
            <p:ph type="title"/>
          </p:nvPr>
        </p:nvSpPr>
        <p:spPr>
          <a:xfrm>
            <a:off x="311700" y="421233"/>
            <a:ext cx="8520600" cy="1108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lvl="0" rtl="0">
              <a:spcBef>
                <a:spcPts val="0"/>
              </a:spcBef>
              <a:buClr>
                <a:schemeClr val="dk1"/>
              </a:buClr>
              <a:buSzPct val="1000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lvl="1" rtl="0">
              <a:spcBef>
                <a:spcPts val="0"/>
              </a:spcBef>
              <a:buClr>
                <a:schemeClr val="dk1"/>
              </a:buClr>
              <a:buSzPct val="1000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lvl="2" rtl="0">
              <a:spcBef>
                <a:spcPts val="0"/>
              </a:spcBef>
              <a:buClr>
                <a:schemeClr val="dk1"/>
              </a:buClr>
              <a:buSzPct val="1000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lvl="3" rtl="0">
              <a:spcBef>
                <a:spcPts val="0"/>
              </a:spcBef>
              <a:buClr>
                <a:schemeClr val="dk1"/>
              </a:buClr>
              <a:buSzPct val="1000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lvl="4" rtl="0">
              <a:spcBef>
                <a:spcPts val="0"/>
              </a:spcBef>
              <a:buClr>
                <a:schemeClr val="dk1"/>
              </a:buClr>
              <a:buSzPct val="1000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lvl="5" rtl="0">
              <a:spcBef>
                <a:spcPts val="0"/>
              </a:spcBef>
              <a:buClr>
                <a:schemeClr val="dk1"/>
              </a:buClr>
              <a:buSzPct val="1000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lvl="6" rtl="0">
              <a:spcBef>
                <a:spcPts val="0"/>
              </a:spcBef>
              <a:buClr>
                <a:schemeClr val="dk1"/>
              </a:buClr>
              <a:buSzPct val="1000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lvl="7" rtl="0">
              <a:spcBef>
                <a:spcPts val="0"/>
              </a:spcBef>
              <a:buClr>
                <a:schemeClr val="dk1"/>
              </a:buClr>
              <a:buSzPct val="1000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lvl="8" rtl="0">
              <a:spcBef>
                <a:spcPts val="0"/>
              </a:spcBef>
              <a:buClr>
                <a:schemeClr val="dk1"/>
              </a:buClr>
              <a:buSzPct val="1000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/>
        </p:txBody>
      </p:sp>
      <p:sp>
        <p:nvSpPr>
          <p:cNvPr id="86" name="Shape 86"/>
          <p:cNvSpPr txBox="1"/>
          <p:nvPr>
            <p:ph idx="1" type="body"/>
          </p:nvPr>
        </p:nvSpPr>
        <p:spPr>
          <a:xfrm>
            <a:off x="311700" y="1633633"/>
            <a:ext cx="8520600" cy="447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ct val="100000"/>
              <a:buFont typeface="Open Sans"/>
              <a:buChar char="●"/>
              <a:def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87" name="Shape 87"/>
          <p:cNvSpPr txBox="1"/>
          <p:nvPr>
            <p:ph idx="12" type="sldNum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r">
              <a:spcBef>
                <a:spcPts val="0"/>
              </a:spcBef>
              <a:buNone/>
            </a:pPr>
            <a:fld id="{00000000-1234-1234-1234-123412341234}" type="slidenum">
              <a:rPr lang="en-CA"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Relationship Id="rId3" Type="http://schemas.openxmlformats.org/officeDocument/2006/relationships/hyperlink" Target="https://www.youtube.com/watch?v=2zrtHt3bBmQ" TargetMode="External"/><Relationship Id="rId4" Type="http://schemas.openxmlformats.org/officeDocument/2006/relationships/image" Target="../media/image1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9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8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9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5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7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6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0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1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5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2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8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4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6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7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1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5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8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2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7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0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4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3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6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47.png"/><Relationship Id="rId4" Type="http://schemas.openxmlformats.org/officeDocument/2006/relationships/hyperlink" Target="https://www.youtube.com/watch?v=0uDDEEHDf1Y" TargetMode="Externa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6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39.png"/><Relationship Id="rId4" Type="http://schemas.openxmlformats.org/officeDocument/2006/relationships/image" Target="../media/image42.png"/><Relationship Id="rId5" Type="http://schemas.openxmlformats.org/officeDocument/2006/relationships/image" Target="../media/image41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46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45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43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71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44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48.jp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46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49.png"/><Relationship Id="rId4" Type="http://schemas.openxmlformats.org/officeDocument/2006/relationships/image" Target="../media/image52.png"/><Relationship Id="rId5" Type="http://schemas.openxmlformats.org/officeDocument/2006/relationships/image" Target="../media/image5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51.png"/><Relationship Id="rId4" Type="http://schemas.openxmlformats.org/officeDocument/2006/relationships/image" Target="../media/image54.png"/><Relationship Id="rId5" Type="http://schemas.openxmlformats.org/officeDocument/2006/relationships/image" Target="../media/image55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68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66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45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63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59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56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69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57.png"/><Relationship Id="rId4" Type="http://schemas.openxmlformats.org/officeDocument/2006/relationships/image" Target="../media/image58.pn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60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pn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61.jp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67.pn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62.pn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70.pn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64.pn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5.xml"/><Relationship Id="rId3" Type="http://schemas.openxmlformats.org/officeDocument/2006/relationships/hyperlink" Target="https://www.youtube.com/watch?v=NWv1VdDeoRY" TargetMode="External"/><Relationship Id="rId4" Type="http://schemas.openxmlformats.org/officeDocument/2006/relationships/image" Target="../media/image6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 txBox="1"/>
          <p:nvPr/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-CA" sz="4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Growth Mindset and Inclusion</a:t>
            </a:r>
          </a:p>
        </p:txBody>
      </p:sp>
      <p:sp>
        <p:nvSpPr>
          <p:cNvPr id="156" name="Shape 156"/>
          <p:cNvSpPr txBox="1"/>
          <p:nvPr/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139700" lvl="0" marL="342900" rtl="0">
              <a:spcBef>
                <a:spcPts val="640"/>
              </a:spcBef>
              <a:buNone/>
            </a:pPr>
            <a:r>
              <a:rPr lang="en-CA" sz="3200">
                <a:latin typeface="Calibri"/>
                <a:ea typeface="Calibri"/>
                <a:cs typeface="Calibri"/>
                <a:sym typeface="Calibri"/>
              </a:rPr>
              <a:t>          </a:t>
            </a:r>
            <a:r>
              <a:rPr lang="en-CA"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Slides available at: </a:t>
            </a:r>
          </a:p>
          <a:p>
            <a:pPr indent="-139700" lvl="0" marL="342900" rtl="0">
              <a:spcBef>
                <a:spcPts val="640"/>
              </a:spcBef>
              <a:buNone/>
            </a:pPr>
            <a:r>
              <a:t/>
            </a:r>
            <a:endParaRPr sz="3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39700" lvl="0" marL="342900" rtl="0">
              <a:spcBef>
                <a:spcPts val="640"/>
              </a:spcBef>
              <a:buNone/>
            </a:pPr>
            <a:r>
              <a:rPr lang="en-CA"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bit.ly/growthmindset-inclusion</a:t>
            </a:r>
          </a:p>
          <a:p>
            <a:pPr indent="-139700" lvl="0" marL="342900" rtl="0">
              <a:spcBef>
                <a:spcPts val="640"/>
              </a:spcBef>
              <a:buNone/>
            </a:pPr>
            <a:r>
              <a:t/>
            </a:r>
            <a:endParaRPr sz="3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7" name="Shape 1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66675" y="1955949"/>
            <a:ext cx="2497024" cy="4170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Shape 1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39898" y="4200176"/>
            <a:ext cx="2759917" cy="1143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b="1" lang="en-CA"/>
              <a:t>Growth Mindset for Students</a:t>
            </a:r>
          </a:p>
        </p:txBody>
      </p:sp>
      <p:pic>
        <p:nvPicPr>
          <p:cNvPr id="228" name="Shape 2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54575" y="1288687"/>
            <a:ext cx="3074918" cy="51355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Shape 234"/>
          <p:cNvSpPr txBox="1"/>
          <p:nvPr>
            <p:ph type="title"/>
          </p:nvPr>
        </p:nvSpPr>
        <p:spPr>
          <a:xfrm>
            <a:off x="704050" y="5282800"/>
            <a:ext cx="7772400" cy="1362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CA"/>
              <a:t>Class Dojo</a:t>
            </a:r>
          </a:p>
        </p:txBody>
      </p:sp>
      <p:sp>
        <p:nvSpPr>
          <p:cNvPr id="235" name="Shape 235"/>
          <p:cNvSpPr txBox="1"/>
          <p:nvPr>
            <p:ph idx="1" type="body"/>
          </p:nvPr>
        </p:nvSpPr>
        <p:spPr>
          <a:xfrm>
            <a:off x="667525" y="3782488"/>
            <a:ext cx="7772400" cy="15003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CA" u="sng">
                <a:solidFill>
                  <a:schemeClr val="hlink"/>
                </a:solidFill>
                <a:hlinkClick r:id="rId3"/>
              </a:rPr>
              <a:t>https://www.youtube.com/watch?v=2zrtHt3bBmQ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236" name="Shape 2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0250" y="497974"/>
            <a:ext cx="7506948" cy="3877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2" name="Shape 242"/>
          <p:cNvGraphicFramePr/>
          <p:nvPr/>
        </p:nvGraphicFramePr>
        <p:xfrm>
          <a:off x="829900" y="12519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{8D87EC8A-CF89-437D-9168-32A7F1323420}</a:tableStyleId>
              </a:tblPr>
              <a:tblGrid>
                <a:gridCol w="3873425"/>
                <a:gridCol w="3515900"/>
              </a:tblGrid>
              <a:tr h="1054475"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b="1" lang="en-CA"/>
                        <a:t> </a:t>
                      </a:r>
                    </a:p>
                    <a:p>
                      <a:pPr lv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b="1" lang="en-CA"/>
                        <a:t> </a:t>
                      </a:r>
                      <a:r>
                        <a:rPr b="1" lang="en-CA" sz="2400"/>
                        <a:t>INSTEAD OF...</a:t>
                      </a:r>
                    </a:p>
                    <a:p>
                      <a:pPr lv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b="1" lang="en-CA"/>
                        <a:t> </a:t>
                      </a:r>
                    </a:p>
                  </a:txBody>
                  <a:tcPr marT="91425" marB="91425" marR="68575" marL="6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 b="1"/>
                    </a:p>
                    <a:p>
                      <a:pPr lv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b="1" lang="en-CA" sz="2400"/>
                        <a:t>TRY THINKING...</a:t>
                      </a:r>
                    </a:p>
                  </a:txBody>
                  <a:tcPr marT="91425" marB="91425" marR="68575" marL="6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  <a:tr h="889725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CA"/>
                        <a:t> 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CA"/>
                        <a:t> 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CA"/>
                        <a:t> </a:t>
                      </a:r>
                    </a:p>
                  </a:txBody>
                  <a:tcPr marT="91425" marB="91425" marR="68575" marL="6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CA"/>
                        <a:t> </a:t>
                      </a:r>
                    </a:p>
                  </a:txBody>
                  <a:tcPr marT="91425" marB="91425" marR="68575" marL="6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  <a:tr h="889725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CA"/>
                        <a:t> 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CA"/>
                        <a:t> 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CA"/>
                        <a:t> </a:t>
                      </a:r>
                    </a:p>
                  </a:txBody>
                  <a:tcPr marT="91425" marB="91425" marR="68575" marL="6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CA"/>
                        <a:t> </a:t>
                      </a:r>
                    </a:p>
                  </a:txBody>
                  <a:tcPr marT="91425" marB="91425" marR="68575" marL="6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  <a:tr h="889725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CA"/>
                        <a:t> 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CA"/>
                        <a:t> 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CA"/>
                        <a:t> </a:t>
                      </a:r>
                    </a:p>
                  </a:txBody>
                  <a:tcPr marT="91425" marB="91425" marR="68575" marL="6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CA"/>
                        <a:t> </a:t>
                      </a:r>
                    </a:p>
                  </a:txBody>
                  <a:tcPr marT="91425" marB="91425" marR="68575" marL="6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  <a:tr h="889725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CA"/>
                        <a:t> 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CA"/>
                        <a:t> 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CA"/>
                        <a:t> </a:t>
                      </a:r>
                    </a:p>
                  </a:txBody>
                  <a:tcPr marT="91425" marB="91425" marR="68575" marL="6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CA"/>
                        <a:t> </a:t>
                      </a:r>
                    </a:p>
                  </a:txBody>
                  <a:tcPr marT="91425" marB="91425" marR="68575" marL="6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  <a:tr h="796375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 sz="1800"/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CA" sz="1800"/>
                        <a:t> </a:t>
                      </a:r>
                    </a:p>
                  </a:txBody>
                  <a:tcPr marT="91425" marB="91425" marR="68575" marL="6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CA"/>
                        <a:t> </a:t>
                      </a:r>
                    </a:p>
                  </a:txBody>
                  <a:tcPr marT="91425" marB="91425" marR="68575" marL="6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</a:tbl>
          </a:graphicData>
        </a:graphic>
      </p:graphicFrame>
      <p:sp>
        <p:nvSpPr>
          <p:cNvPr id="243" name="Shape 243"/>
          <p:cNvSpPr txBox="1"/>
          <p:nvPr/>
        </p:nvSpPr>
        <p:spPr>
          <a:xfrm>
            <a:off x="1165025" y="2467300"/>
            <a:ext cx="2518800" cy="5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CA" sz="1800"/>
              <a:t>I’m not good at this.</a:t>
            </a:r>
          </a:p>
        </p:txBody>
      </p:sp>
      <p:sp>
        <p:nvSpPr>
          <p:cNvPr id="244" name="Shape 244"/>
          <p:cNvSpPr txBox="1"/>
          <p:nvPr/>
        </p:nvSpPr>
        <p:spPr>
          <a:xfrm>
            <a:off x="5049075" y="2467300"/>
            <a:ext cx="2518800" cy="5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CA" sz="1800"/>
              <a:t>What am I missing? </a:t>
            </a:r>
          </a:p>
        </p:txBody>
      </p:sp>
      <p:sp>
        <p:nvSpPr>
          <p:cNvPr id="245" name="Shape 245"/>
          <p:cNvSpPr txBox="1"/>
          <p:nvPr/>
        </p:nvSpPr>
        <p:spPr>
          <a:xfrm>
            <a:off x="1165025" y="3393600"/>
            <a:ext cx="2210100" cy="5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CA" sz="1800"/>
              <a:t>I give up.</a:t>
            </a:r>
          </a:p>
        </p:txBody>
      </p:sp>
      <p:sp>
        <p:nvSpPr>
          <p:cNvPr id="246" name="Shape 246"/>
          <p:cNvSpPr txBox="1"/>
          <p:nvPr/>
        </p:nvSpPr>
        <p:spPr>
          <a:xfrm>
            <a:off x="5049075" y="3393600"/>
            <a:ext cx="3055200" cy="4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CA" sz="1800"/>
              <a:t>I’ll use a different strategy</a:t>
            </a:r>
          </a:p>
        </p:txBody>
      </p:sp>
      <p:sp>
        <p:nvSpPr>
          <p:cNvPr id="247" name="Shape 247"/>
          <p:cNvSpPr txBox="1"/>
          <p:nvPr/>
        </p:nvSpPr>
        <p:spPr>
          <a:xfrm>
            <a:off x="1165025" y="4417425"/>
            <a:ext cx="3055200" cy="5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CA" sz="1800"/>
              <a:t>This is too hard.</a:t>
            </a:r>
          </a:p>
        </p:txBody>
      </p:sp>
      <p:sp>
        <p:nvSpPr>
          <p:cNvPr id="248" name="Shape 248"/>
          <p:cNvSpPr txBox="1"/>
          <p:nvPr/>
        </p:nvSpPr>
        <p:spPr>
          <a:xfrm>
            <a:off x="5049075" y="4417425"/>
            <a:ext cx="2973900" cy="27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CA" sz="1800"/>
              <a:t>This may </a:t>
            </a:r>
            <a:r>
              <a:rPr lang="en-CA" sz="1800"/>
              <a:t>take some time.</a:t>
            </a:r>
          </a:p>
        </p:txBody>
      </p:sp>
      <p:sp>
        <p:nvSpPr>
          <p:cNvPr id="249" name="Shape 249"/>
          <p:cNvSpPr txBox="1"/>
          <p:nvPr/>
        </p:nvSpPr>
        <p:spPr>
          <a:xfrm>
            <a:off x="1165025" y="5295000"/>
            <a:ext cx="2973900" cy="37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CA" sz="1800"/>
              <a:t>I made a mistake</a:t>
            </a:r>
          </a:p>
        </p:txBody>
      </p:sp>
      <p:sp>
        <p:nvSpPr>
          <p:cNvPr id="250" name="Shape 250"/>
          <p:cNvSpPr txBox="1"/>
          <p:nvPr/>
        </p:nvSpPr>
        <p:spPr>
          <a:xfrm>
            <a:off x="5049075" y="5295000"/>
            <a:ext cx="2844000" cy="35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CA" sz="1800"/>
              <a:t>Mistakes help me learn</a:t>
            </a:r>
          </a:p>
        </p:txBody>
      </p:sp>
      <p:sp>
        <p:nvSpPr>
          <p:cNvPr id="251" name="Shape 251"/>
          <p:cNvSpPr txBox="1"/>
          <p:nvPr/>
        </p:nvSpPr>
        <p:spPr>
          <a:xfrm>
            <a:off x="1165025" y="6205075"/>
            <a:ext cx="2844000" cy="35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CA" sz="1800"/>
              <a:t>I’ll never be that smart </a:t>
            </a:r>
          </a:p>
        </p:txBody>
      </p:sp>
      <p:sp>
        <p:nvSpPr>
          <p:cNvPr id="252" name="Shape 252"/>
          <p:cNvSpPr txBox="1"/>
          <p:nvPr/>
        </p:nvSpPr>
        <p:spPr>
          <a:xfrm>
            <a:off x="5049075" y="6205075"/>
            <a:ext cx="2665200" cy="27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CA" sz="1800"/>
              <a:t>I’ll figure it out somehow</a:t>
            </a:r>
          </a:p>
        </p:txBody>
      </p:sp>
      <p:sp>
        <p:nvSpPr>
          <p:cNvPr id="253" name="Shape 253"/>
          <p:cNvSpPr txBox="1"/>
          <p:nvPr>
            <p:ph type="title"/>
          </p:nvPr>
        </p:nvSpPr>
        <p:spPr>
          <a:xfrm>
            <a:off x="457200" y="-30162"/>
            <a:ext cx="8229600" cy="11430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algn="l">
              <a:spcBef>
                <a:spcPts val="0"/>
              </a:spcBef>
              <a:buNone/>
            </a:pPr>
            <a:r>
              <a:rPr b="1" lang="en-CA"/>
              <a:t>         </a:t>
            </a:r>
            <a:r>
              <a:rPr b="1" lang="en-CA"/>
              <a:t>Words Make Worlds</a:t>
            </a:r>
          </a:p>
        </p:txBody>
      </p:sp>
      <p:grpSp>
        <p:nvGrpSpPr>
          <p:cNvPr id="254" name="Shape 254"/>
          <p:cNvGrpSpPr/>
          <p:nvPr/>
        </p:nvGrpSpPr>
        <p:grpSpPr>
          <a:xfrm>
            <a:off x="6733850" y="149100"/>
            <a:ext cx="931500" cy="784500"/>
            <a:chOff x="267750" y="397325"/>
            <a:chExt cx="931500" cy="784500"/>
          </a:xfrm>
        </p:grpSpPr>
        <p:sp>
          <p:nvSpPr>
            <p:cNvPr id="255" name="Shape 255"/>
            <p:cNvSpPr/>
            <p:nvPr/>
          </p:nvSpPr>
          <p:spPr>
            <a:xfrm>
              <a:off x="267750" y="397325"/>
              <a:ext cx="931500" cy="784500"/>
            </a:xfrm>
            <a:prstGeom prst="wedgeRoundRectCallout">
              <a:avLst>
                <a:gd fmla="val -52606" name="adj1"/>
                <a:gd fmla="val 70888" name="adj2"/>
                <a:gd fmla="val 0" name="adj3"/>
              </a:avLst>
            </a:prstGeom>
            <a:noFill/>
            <a:ln cap="flat" cmpd="sng" w="38100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pic>
          <p:nvPicPr>
            <p:cNvPr id="256" name="Shape 25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57200" y="513273"/>
              <a:ext cx="552619" cy="55259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Shape 262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CA"/>
              <a:t>YET!</a:t>
            </a:r>
          </a:p>
        </p:txBody>
      </p:sp>
      <p:pic>
        <p:nvPicPr>
          <p:cNvPr id="263" name="Shape 2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24625" y="1417637"/>
            <a:ext cx="5127537" cy="51355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Shape 2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50300" y="152400"/>
            <a:ext cx="2972350" cy="277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Shape 27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36900" y="152400"/>
            <a:ext cx="2776174" cy="277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Shape 27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48400" y="3245449"/>
            <a:ext cx="2874250" cy="2874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Shape 27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19100" y="3169242"/>
            <a:ext cx="2776174" cy="33773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Shape 277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b="0" i="0" lang="en-CA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Story Time</a:t>
            </a:r>
          </a:p>
        </p:txBody>
      </p:sp>
      <p:pic>
        <p:nvPicPr>
          <p:cNvPr id="278" name="Shape 27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09017" y="1600200"/>
            <a:ext cx="4525963" cy="45259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Shape 2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0175" y="1121325"/>
            <a:ext cx="8831425" cy="4277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Shape 2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0150" y="1625125"/>
            <a:ext cx="8248350" cy="4021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Shape 2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343025"/>
            <a:ext cx="9144000" cy="41719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Shape 3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07800" y="585537"/>
            <a:ext cx="7001150" cy="5382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Shape 1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8200" y="2246999"/>
            <a:ext cx="7766548" cy="4676099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Shape 164"/>
          <p:cNvSpPr txBox="1"/>
          <p:nvPr>
            <p:ph type="title"/>
          </p:nvPr>
        </p:nvSpPr>
        <p:spPr>
          <a:xfrm>
            <a:off x="457200" y="-106362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b="0" i="0" lang="en-CA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Agenda</a:t>
            </a:r>
          </a:p>
        </p:txBody>
      </p:sp>
      <p:sp>
        <p:nvSpPr>
          <p:cNvPr id="165" name="Shape 165"/>
          <p:cNvSpPr txBox="1"/>
          <p:nvPr>
            <p:ph idx="1" type="body"/>
          </p:nvPr>
        </p:nvSpPr>
        <p:spPr>
          <a:xfrm>
            <a:off x="457200" y="661324"/>
            <a:ext cx="8229600" cy="474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640"/>
              </a:spcBef>
              <a:buNone/>
            </a:pPr>
            <a:r>
              <a:rPr b="1" lang="en-CA" sz="2000"/>
              <a:t>What is Growth Mindset?</a:t>
            </a:r>
          </a:p>
          <a:p>
            <a:pPr indent="0" lvl="0" marL="0" marR="0" rtl="0" algn="l">
              <a:spcBef>
                <a:spcPts val="640"/>
              </a:spcBef>
              <a:buNone/>
            </a:pPr>
            <a:r>
              <a:rPr lang="en-CA" sz="1800"/>
              <a:t>Definition</a:t>
            </a:r>
          </a:p>
          <a:p>
            <a:pPr indent="0" lvl="0" marL="0" marR="0" rtl="0" algn="l">
              <a:spcBef>
                <a:spcPts val="640"/>
              </a:spcBef>
              <a:buNone/>
            </a:pPr>
            <a:r>
              <a:rPr lang="en-CA" sz="1800"/>
              <a:t>Example</a:t>
            </a:r>
          </a:p>
          <a:p>
            <a:pPr indent="0" lvl="0" marL="0" marR="0" rtl="0" algn="l">
              <a:spcBef>
                <a:spcPts val="640"/>
              </a:spcBef>
              <a:buNone/>
            </a:pPr>
            <a:r>
              <a:rPr b="1" lang="en-CA" sz="2000"/>
              <a:t>Growth Mindset for Students</a:t>
            </a:r>
          </a:p>
          <a:p>
            <a:pPr indent="-342900" lvl="0" marL="457200" marR="0" rtl="0" algn="l">
              <a:spcBef>
                <a:spcPts val="640"/>
              </a:spcBef>
              <a:buSzPct val="100000"/>
            </a:pPr>
            <a:r>
              <a:rPr lang="en-CA" sz="1800"/>
              <a:t>Activities </a:t>
            </a:r>
          </a:p>
          <a:p>
            <a:pPr indent="-342900" lvl="0" marL="457200" marR="0" rtl="0" algn="l">
              <a:spcBef>
                <a:spcPts val="640"/>
              </a:spcBef>
              <a:buSzPct val="100000"/>
            </a:pPr>
            <a:r>
              <a:rPr lang="en-CA" sz="1800"/>
              <a:t>Resources</a:t>
            </a:r>
          </a:p>
          <a:p>
            <a:pPr indent="-342900" lvl="0" marL="457200" marR="0" rtl="0" algn="l">
              <a:spcBef>
                <a:spcPts val="640"/>
              </a:spcBef>
              <a:buSzPct val="100000"/>
            </a:pPr>
            <a:r>
              <a:rPr lang="en-CA" sz="1800"/>
              <a:t>Examples</a:t>
            </a:r>
          </a:p>
          <a:p>
            <a:pPr indent="0" lvl="0" marL="0" marR="0" rtl="0" algn="l">
              <a:spcBef>
                <a:spcPts val="640"/>
              </a:spcBef>
              <a:buNone/>
            </a:pPr>
            <a:r>
              <a:rPr b="1" lang="en-CA" sz="2000"/>
              <a:t>Growth Mindset &amp; Inclusion</a:t>
            </a:r>
          </a:p>
          <a:p>
            <a:pPr indent="-342900" lvl="0" marL="457200" marR="0" rtl="0" algn="l">
              <a:spcBef>
                <a:spcPts val="640"/>
              </a:spcBef>
              <a:buSzPct val="100000"/>
            </a:pPr>
            <a:r>
              <a:rPr lang="en-CA" sz="1800"/>
              <a:t>Shift our thinking</a:t>
            </a:r>
          </a:p>
          <a:p>
            <a:pPr indent="-342900" lvl="0" marL="457200" rtl="0">
              <a:spcBef>
                <a:spcPts val="0"/>
              </a:spcBef>
              <a:buSzPct val="100000"/>
            </a:pPr>
            <a:r>
              <a:rPr lang="en-CA" sz="1800"/>
              <a:t>Words Make Worlds </a:t>
            </a:r>
          </a:p>
          <a:p>
            <a:pPr indent="0" lvl="0" marL="0" marR="0" rtl="0" algn="l">
              <a:spcBef>
                <a:spcPts val="640"/>
              </a:spcBef>
              <a:buNone/>
            </a:pPr>
            <a:r>
              <a:rPr b="1" lang="en-CA" sz="2000"/>
              <a:t>Growth Mindset &amp; Self-Compassion</a:t>
            </a:r>
          </a:p>
          <a:p>
            <a:pPr indent="0" lvl="0" marL="0" marR="0" rtl="0" algn="l">
              <a:spcBef>
                <a:spcPts val="640"/>
              </a:spcBef>
              <a:buNone/>
            </a:pPr>
            <a:r>
              <a:rPr b="1" lang="en-CA" sz="2000"/>
              <a:t>Action Steps</a:t>
            </a:r>
          </a:p>
          <a:p>
            <a:pPr indent="0" lvl="0" marL="0" marR="0" rtl="0" algn="l">
              <a:spcBef>
                <a:spcPts val="640"/>
              </a:spcBef>
              <a:buNone/>
            </a:pPr>
            <a:r>
              <a:t/>
            </a:r>
            <a:endParaRPr sz="1800"/>
          </a:p>
          <a:p>
            <a:pPr indent="0" lvl="0" marL="0" marR="0" rtl="0" algn="l">
              <a:spcBef>
                <a:spcPts val="640"/>
              </a:spcBef>
              <a:buNone/>
            </a:pPr>
            <a:r>
              <a:t/>
            </a:r>
            <a:endParaRPr sz="1800"/>
          </a:p>
          <a:p>
            <a:pPr indent="0" lvl="0" marL="0" marR="0" rtl="0" algn="l">
              <a:spcBef>
                <a:spcPts val="640"/>
              </a:spcBef>
              <a:buNone/>
            </a:pPr>
            <a:r>
              <a:t/>
            </a:r>
            <a:endParaRPr sz="1800"/>
          </a:p>
          <a:p>
            <a:pPr indent="0" lvl="0" marL="0" marR="0" rtl="0" algn="l">
              <a:spcBef>
                <a:spcPts val="640"/>
              </a:spcBef>
              <a:buNone/>
            </a:pPr>
            <a:r>
              <a:t/>
            </a:r>
            <a:endParaRPr sz="18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" name="Shape 3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2575" y="573875"/>
            <a:ext cx="7459300" cy="5874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Shape 3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40075" y="625525"/>
            <a:ext cx="7036774" cy="55854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" name="Shape 3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3662" y="958800"/>
            <a:ext cx="8376675" cy="4371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Shape 3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8425" y="1397599"/>
            <a:ext cx="8180400" cy="3911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" name="Shape 3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09775" y="381000"/>
            <a:ext cx="512445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" name="Shape 3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7550" y="1091850"/>
            <a:ext cx="7831275" cy="4674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" name="Shape 3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5725" y="1143237"/>
            <a:ext cx="8172550" cy="4571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0" name="Shape 3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8012" y="1332600"/>
            <a:ext cx="8627974" cy="3693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" name="Shape 3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0" y="628650"/>
            <a:ext cx="6096000" cy="5600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2" name="Shape 3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5550" y="1430100"/>
            <a:ext cx="8283275" cy="3856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Shape 1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699998">
            <a:off x="4449825" y="1528324"/>
            <a:ext cx="3334276" cy="4623926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Shape 172"/>
          <p:cNvSpPr/>
          <p:nvPr/>
        </p:nvSpPr>
        <p:spPr>
          <a:xfrm rot="-4404135">
            <a:off x="1488861" y="4783078"/>
            <a:ext cx="2725355" cy="2233299"/>
          </a:xfrm>
          <a:prstGeom prst="arc">
            <a:avLst>
              <a:gd fmla="val 16200000" name="adj1"/>
              <a:gd fmla="val 0" name="adj2"/>
            </a:avLst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73" name="Shape 173"/>
          <p:cNvSpPr/>
          <p:nvPr/>
        </p:nvSpPr>
        <p:spPr>
          <a:xfrm rot="-5400358">
            <a:off x="2324043" y="4932299"/>
            <a:ext cx="2883900" cy="2843099"/>
          </a:xfrm>
          <a:prstGeom prst="arc">
            <a:avLst>
              <a:gd fmla="val 16200000" name="adj1"/>
              <a:gd fmla="val 20717030" name="adj2"/>
            </a:avLst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74" name="Shape 174"/>
          <p:cNvSpPr/>
          <p:nvPr/>
        </p:nvSpPr>
        <p:spPr>
          <a:xfrm rot="-5400358">
            <a:off x="2857443" y="5313299"/>
            <a:ext cx="2883900" cy="2843099"/>
          </a:xfrm>
          <a:prstGeom prst="arc">
            <a:avLst>
              <a:gd fmla="val 16200000" name="adj1"/>
              <a:gd fmla="val 20717030" name="adj2"/>
            </a:avLst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75" name="Shape 175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CA"/>
              <a:t>Danny’s Story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" name="Shape 3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19375" y="381000"/>
            <a:ext cx="390525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4" name="Shape 3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66950" y="381000"/>
            <a:ext cx="46101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0" name="Shape 3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1725" y="926325"/>
            <a:ext cx="8375025" cy="4501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6" name="Shape 3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3950" y="958825"/>
            <a:ext cx="8657075" cy="4599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2" name="Shape 3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0" y="381000"/>
            <a:ext cx="6096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" name="Shape 3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2875" y="1413850"/>
            <a:ext cx="7974699" cy="4261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4" name="Shape 4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5550" y="1241950"/>
            <a:ext cx="7952900" cy="4374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" name="Shape 4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9874" y="1192475"/>
            <a:ext cx="8539075" cy="42962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Shape 415"/>
          <p:cNvSpPr txBox="1"/>
          <p:nvPr>
            <p:ph type="title"/>
          </p:nvPr>
        </p:nvSpPr>
        <p:spPr>
          <a:xfrm rot="-5400000">
            <a:off x="-2534700" y="2686922"/>
            <a:ext cx="621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b="0" i="0" lang="en-CA" sz="6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Growth Mindset</a:t>
            </a:r>
          </a:p>
        </p:txBody>
      </p:sp>
      <p:pic>
        <p:nvPicPr>
          <p:cNvPr id="416" name="Shape 416"/>
          <p:cNvPicPr preferRelativeResize="0"/>
          <p:nvPr/>
        </p:nvPicPr>
        <p:blipFill rotWithShape="1">
          <a:blip r:embed="rId3">
            <a:alphaModFix/>
          </a:blip>
          <a:srcRect b="0" l="0" r="28238" t="0"/>
          <a:stretch/>
        </p:blipFill>
        <p:spPr>
          <a:xfrm>
            <a:off x="1486225" y="429250"/>
            <a:ext cx="6948148" cy="5443549"/>
          </a:xfrm>
          <a:prstGeom prst="rect">
            <a:avLst/>
          </a:prstGeom>
          <a:noFill/>
          <a:ln>
            <a:noFill/>
          </a:ln>
        </p:spPr>
      </p:pic>
      <p:sp>
        <p:nvSpPr>
          <p:cNvPr id="417" name="Shape 417"/>
          <p:cNvSpPr txBox="1"/>
          <p:nvPr/>
        </p:nvSpPr>
        <p:spPr>
          <a:xfrm>
            <a:off x="2501375" y="6019050"/>
            <a:ext cx="5201700" cy="49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CA" sz="12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https://www.youtube.com/watch?v=0uDDEEHDf1Y</a:t>
            </a:r>
          </a:p>
          <a:p>
            <a:pPr lvl="0" rtl="0">
              <a:spcBef>
                <a:spcPts val="0"/>
              </a:spcBef>
              <a:buNone/>
            </a:pPr>
            <a:r>
              <a:rPr lang="en-CA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3" name="Shape 4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6725" y="1273126"/>
            <a:ext cx="6870525" cy="4311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Shape 1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76212" y="1404572"/>
            <a:ext cx="6966075" cy="5235800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Shape 182"/>
          <p:cNvSpPr txBox="1"/>
          <p:nvPr/>
        </p:nvSpPr>
        <p:spPr>
          <a:xfrm>
            <a:off x="129925" y="214900"/>
            <a:ext cx="9341400" cy="111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CA" sz="4200"/>
              <a:t>How do you define </a:t>
            </a:r>
            <a:r>
              <a:rPr lang="en-CA" sz="4200"/>
              <a:t>Growth Mindset?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Shape 429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b="1" lang="en-CA"/>
              <a:t>Growth Mindset and Inclusion</a:t>
            </a:r>
          </a:p>
        </p:txBody>
      </p:sp>
      <p:pic>
        <p:nvPicPr>
          <p:cNvPr id="430" name="Shape 4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26275" y="1417637"/>
            <a:ext cx="5135561" cy="5135561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Shape 4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462382">
            <a:off x="3229038" y="2301376"/>
            <a:ext cx="2070025" cy="2927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" name="Shape 4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745682">
            <a:off x="4986947" y="2892699"/>
            <a:ext cx="1220975" cy="122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3" name="Shape 4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1384255">
            <a:off x="2441622" y="3073411"/>
            <a:ext cx="1220978" cy="12209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Shape 439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CA"/>
              <a:t>Wonder Child</a:t>
            </a:r>
          </a:p>
        </p:txBody>
      </p:sp>
      <p:pic>
        <p:nvPicPr>
          <p:cNvPr id="440" name="Shape 4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2167912"/>
            <a:ext cx="8839198" cy="34604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Shape 446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CA"/>
              <a:t>Presume Competence</a:t>
            </a:r>
          </a:p>
        </p:txBody>
      </p:sp>
      <p:sp>
        <p:nvSpPr>
          <p:cNvPr id="447" name="Shape 447"/>
          <p:cNvSpPr txBox="1"/>
          <p:nvPr/>
        </p:nvSpPr>
        <p:spPr>
          <a:xfrm>
            <a:off x="1934300" y="5943600"/>
            <a:ext cx="5943600" cy="75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CA"/>
              <a:t>https://www.youtube.com/watch?v=WKImLzqe6mQ</a:t>
            </a:r>
          </a:p>
        </p:txBody>
      </p:sp>
      <p:pic>
        <p:nvPicPr>
          <p:cNvPr id="448" name="Shape 4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1300" y="1417637"/>
            <a:ext cx="7010925" cy="42211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CA"/>
              <a:t>Words Make Worlds</a:t>
            </a:r>
          </a:p>
        </p:txBody>
      </p:sp>
      <p:pic>
        <p:nvPicPr>
          <p:cNvPr id="455" name="Shape 4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80050" y="1753425"/>
            <a:ext cx="3351150" cy="3351150"/>
          </a:xfrm>
          <a:prstGeom prst="rect">
            <a:avLst/>
          </a:prstGeom>
          <a:noFill/>
          <a:ln>
            <a:noFill/>
          </a:ln>
        </p:spPr>
      </p:pic>
      <p:sp>
        <p:nvSpPr>
          <p:cNvPr id="456" name="Shape 456"/>
          <p:cNvSpPr/>
          <p:nvPr/>
        </p:nvSpPr>
        <p:spPr>
          <a:xfrm>
            <a:off x="1639950" y="1304500"/>
            <a:ext cx="5721300" cy="4193100"/>
          </a:xfrm>
          <a:prstGeom prst="wedgeRoundRectCallout">
            <a:avLst>
              <a:gd fmla="val -52606" name="adj1"/>
              <a:gd fmla="val 70888" name="adj2"/>
              <a:gd fmla="val 0" name="adj3"/>
            </a:avLst>
          </a:prstGeom>
          <a:noFill/>
          <a:ln cap="flat" cmpd="sng" w="381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2" name="Shape 4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175" y="175850"/>
            <a:ext cx="9073647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463" name="Shape 463"/>
          <p:cNvSpPr txBox="1"/>
          <p:nvPr/>
        </p:nvSpPr>
        <p:spPr>
          <a:xfrm>
            <a:off x="1072675" y="1389175"/>
            <a:ext cx="32004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b="1" lang="en-CA" sz="1800">
                <a:solidFill>
                  <a:schemeClr val="dk1"/>
                </a:solidFill>
              </a:rPr>
              <a:t>INSTEAD OF THINKING…</a:t>
            </a:r>
          </a:p>
          <a:p>
            <a:pPr lvl="0" rtl="0" algn="ctr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rPr lang="en-CA">
                <a:solidFill>
                  <a:schemeClr val="dk1"/>
                </a:solidFill>
              </a:rPr>
              <a:t>(FIXED MINDSET)</a:t>
            </a:r>
          </a:p>
          <a:p>
            <a:pPr lvl="0" algn="ctr">
              <a:spcBef>
                <a:spcPts val="0"/>
              </a:spcBef>
              <a:buNone/>
            </a:pPr>
            <a:r>
              <a:t/>
            </a:r>
            <a:endParaRPr b="1" sz="1800"/>
          </a:p>
        </p:txBody>
      </p:sp>
      <p:sp>
        <p:nvSpPr>
          <p:cNvPr id="464" name="Shape 464"/>
          <p:cNvSpPr txBox="1"/>
          <p:nvPr/>
        </p:nvSpPr>
        <p:spPr>
          <a:xfrm>
            <a:off x="4850950" y="1301275"/>
            <a:ext cx="2991900" cy="70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-CA" sz="1800">
                <a:solidFill>
                  <a:schemeClr val="dk1"/>
                </a:solidFill>
              </a:rPr>
              <a:t>TRY</a:t>
            </a:r>
            <a:r>
              <a:rPr b="1" lang="en-CA" sz="1800">
                <a:solidFill>
                  <a:schemeClr val="dk1"/>
                </a:solidFill>
              </a:rPr>
              <a:t> THINKING…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en-CA">
                <a:solidFill>
                  <a:schemeClr val="dk1"/>
                </a:solidFill>
              </a:rPr>
              <a:t>(GROWTH MINDSET)</a:t>
            </a:r>
          </a:p>
        </p:txBody>
      </p:sp>
      <p:sp>
        <p:nvSpPr>
          <p:cNvPr id="465" name="Shape 465"/>
          <p:cNvSpPr txBox="1"/>
          <p:nvPr/>
        </p:nvSpPr>
        <p:spPr>
          <a:xfrm>
            <a:off x="231175" y="2157100"/>
            <a:ext cx="3675300" cy="40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CA"/>
              <a:t>HE IS NOT READY FOR SCHOOL. </a:t>
            </a:r>
          </a:p>
        </p:txBody>
      </p:sp>
      <p:sp>
        <p:nvSpPr>
          <p:cNvPr id="466" name="Shape 466"/>
          <p:cNvSpPr txBox="1"/>
          <p:nvPr/>
        </p:nvSpPr>
        <p:spPr>
          <a:xfrm>
            <a:off x="4255475" y="2157100"/>
            <a:ext cx="4934400" cy="40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CA"/>
              <a:t>HOW CAN WE GET SCHOOL READY FOR THIS CHILD?</a:t>
            </a:r>
          </a:p>
        </p:txBody>
      </p:sp>
      <p:sp>
        <p:nvSpPr>
          <p:cNvPr id="467" name="Shape 467"/>
          <p:cNvSpPr txBox="1"/>
          <p:nvPr/>
        </p:nvSpPr>
        <p:spPr>
          <a:xfrm>
            <a:off x="231175" y="2561500"/>
            <a:ext cx="3983400" cy="29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CA"/>
              <a:t>WE DON’T HAVE ENOUGH RESOURCES. </a:t>
            </a:r>
          </a:p>
        </p:txBody>
      </p:sp>
      <p:sp>
        <p:nvSpPr>
          <p:cNvPr id="468" name="Shape 468"/>
          <p:cNvSpPr txBox="1"/>
          <p:nvPr/>
        </p:nvSpPr>
        <p:spPr>
          <a:xfrm>
            <a:off x="4255475" y="2555625"/>
            <a:ext cx="4607100" cy="29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CA"/>
              <a:t>WHAT CAN I DO WITH THE RESOURCES I HAVE?</a:t>
            </a:r>
          </a:p>
        </p:txBody>
      </p:sp>
      <p:sp>
        <p:nvSpPr>
          <p:cNvPr id="469" name="Shape 469"/>
          <p:cNvSpPr txBox="1"/>
          <p:nvPr/>
        </p:nvSpPr>
        <p:spPr>
          <a:xfrm>
            <a:off x="231175" y="3024550"/>
            <a:ext cx="3605100" cy="29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CA"/>
              <a:t>SHE NEEDS TO BE PULLED OUT TO A SEPARATE SETTING.</a:t>
            </a:r>
          </a:p>
        </p:txBody>
      </p:sp>
      <p:sp>
        <p:nvSpPr>
          <p:cNvPr id="470" name="Shape 470"/>
          <p:cNvSpPr txBox="1"/>
          <p:nvPr/>
        </p:nvSpPr>
        <p:spPr>
          <a:xfrm>
            <a:off x="4255475" y="3024550"/>
            <a:ext cx="4343400" cy="29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CA"/>
              <a:t>HOW CAN I MAKE SURE EVERY CHILD HAS A SENSE OF BELONGING?</a:t>
            </a:r>
          </a:p>
        </p:txBody>
      </p:sp>
      <p:sp>
        <p:nvSpPr>
          <p:cNvPr id="471" name="Shape 471"/>
          <p:cNvSpPr txBox="1"/>
          <p:nvPr/>
        </p:nvSpPr>
        <p:spPr>
          <a:xfrm>
            <a:off x="1125425" y="3815850"/>
            <a:ext cx="2796300" cy="40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CA"/>
              <a:t>I NEED MORE EDUCATION ASSISTANT TIME. </a:t>
            </a:r>
          </a:p>
        </p:txBody>
      </p:sp>
      <p:sp>
        <p:nvSpPr>
          <p:cNvPr id="472" name="Shape 472"/>
          <p:cNvSpPr txBox="1"/>
          <p:nvPr/>
        </p:nvSpPr>
        <p:spPr>
          <a:xfrm>
            <a:off x="4255475" y="3815850"/>
            <a:ext cx="3200400" cy="40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CA"/>
              <a:t>WHAT CAN THIS CHILD DO INDEPENDENTLY?</a:t>
            </a:r>
          </a:p>
        </p:txBody>
      </p:sp>
      <p:sp>
        <p:nvSpPr>
          <p:cNvPr id="473" name="Shape 473"/>
          <p:cNvSpPr txBox="1"/>
          <p:nvPr/>
        </p:nvSpPr>
        <p:spPr>
          <a:xfrm>
            <a:off x="1758450" y="4589575"/>
            <a:ext cx="2163000" cy="40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CA"/>
              <a:t>WE HAVE TRIED THAT STRATEGY BEFORE.</a:t>
            </a:r>
          </a:p>
        </p:txBody>
      </p:sp>
      <p:sp>
        <p:nvSpPr>
          <p:cNvPr id="474" name="Shape 474"/>
          <p:cNvSpPr txBox="1"/>
          <p:nvPr/>
        </p:nvSpPr>
        <p:spPr>
          <a:xfrm>
            <a:off x="4255475" y="4589575"/>
            <a:ext cx="2884200" cy="40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CA"/>
              <a:t>DID ANY PART OF IT WORK?</a:t>
            </a:r>
          </a:p>
        </p:txBody>
      </p:sp>
      <p:sp>
        <p:nvSpPr>
          <p:cNvPr id="475" name="Shape 475"/>
          <p:cNvSpPr txBox="1"/>
          <p:nvPr/>
        </p:nvSpPr>
        <p:spPr>
          <a:xfrm>
            <a:off x="2397275" y="5251950"/>
            <a:ext cx="1858200" cy="40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CA"/>
              <a:t>I WASN’T TRAINED FOR THIS.</a:t>
            </a:r>
          </a:p>
        </p:txBody>
      </p:sp>
      <p:sp>
        <p:nvSpPr>
          <p:cNvPr id="476" name="Shape 476"/>
          <p:cNvSpPr txBox="1"/>
          <p:nvPr/>
        </p:nvSpPr>
        <p:spPr>
          <a:xfrm>
            <a:off x="4255475" y="5251950"/>
            <a:ext cx="23388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CA"/>
              <a:t>WHERE CAN I LEARN MORE?</a:t>
            </a: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Shape 481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CA" sz="6000"/>
              <a:t>Yet...</a:t>
            </a:r>
          </a:p>
        </p:txBody>
      </p:sp>
      <p:pic>
        <p:nvPicPr>
          <p:cNvPr id="482" name="Shape 4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4300" y="1964949"/>
            <a:ext cx="8302500" cy="3842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C9DAF8"/>
        </a:solidFill>
      </p:bgPr>
    </p:bg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Shape 487"/>
          <p:cNvSpPr txBox="1"/>
          <p:nvPr>
            <p:ph type="title"/>
          </p:nvPr>
        </p:nvSpPr>
        <p:spPr>
          <a:xfrm>
            <a:off x="-180900" y="336800"/>
            <a:ext cx="9571500" cy="11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b="0" i="0" lang="en-CA" sz="5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Growth Mindset </a:t>
            </a:r>
            <a:r>
              <a:rPr lang="en-CA" sz="5800"/>
              <a:t>&amp; </a:t>
            </a:r>
            <a:r>
              <a:rPr lang="en-CA" sz="5800"/>
              <a:t> Inclusion</a:t>
            </a:r>
          </a:p>
        </p:txBody>
      </p:sp>
      <p:cxnSp>
        <p:nvCxnSpPr>
          <p:cNvPr id="488" name="Shape 488"/>
          <p:cNvCxnSpPr/>
          <p:nvPr/>
        </p:nvCxnSpPr>
        <p:spPr>
          <a:xfrm flipH="1" rot="10800000">
            <a:off x="1417074" y="2161957"/>
            <a:ext cx="2008799" cy="4250700"/>
          </a:xfrm>
          <a:prstGeom prst="straightConnector1">
            <a:avLst/>
          </a:prstGeom>
          <a:noFill/>
          <a:ln cap="flat" cmpd="sng" w="76200">
            <a:solidFill>
              <a:srgbClr val="000000"/>
            </a:solidFill>
            <a:prstDash val="solid"/>
            <a:round/>
            <a:headEnd len="lg" w="lg" type="none"/>
            <a:tailEnd len="lg" w="lg" type="stealth"/>
          </a:ln>
        </p:spPr>
      </p:cxnSp>
      <p:sp>
        <p:nvSpPr>
          <p:cNvPr id="489" name="Shape 489"/>
          <p:cNvSpPr/>
          <p:nvPr/>
        </p:nvSpPr>
        <p:spPr>
          <a:xfrm>
            <a:off x="4343541" y="1737500"/>
            <a:ext cx="3380008" cy="4893182"/>
          </a:xfrm>
          <a:custGeom>
            <a:pathLst>
              <a:path extrusionOk="0" h="221436" w="166626">
                <a:moveTo>
                  <a:pt x="46831" y="212285"/>
                </a:moveTo>
                <a:cubicBezTo>
                  <a:pt x="49785" y="202435"/>
                  <a:pt x="62197" y="195818"/>
                  <a:pt x="62197" y="185536"/>
                </a:cubicBezTo>
                <a:cubicBezTo>
                  <a:pt x="62197" y="177983"/>
                  <a:pt x="57862" y="170387"/>
                  <a:pt x="52522" y="165047"/>
                </a:cubicBezTo>
                <a:cubicBezTo>
                  <a:pt x="49436" y="161961"/>
                  <a:pt x="41896" y="161446"/>
                  <a:pt x="39432" y="165047"/>
                </a:cubicBezTo>
                <a:cubicBezTo>
                  <a:pt x="36221" y="169738"/>
                  <a:pt x="41792" y="177780"/>
                  <a:pt x="46831" y="180414"/>
                </a:cubicBezTo>
                <a:cubicBezTo>
                  <a:pt x="63845" y="189308"/>
                  <a:pt x="87982" y="180626"/>
                  <a:pt x="103175" y="192366"/>
                </a:cubicBezTo>
                <a:cubicBezTo>
                  <a:pt x="108801" y="196713"/>
                  <a:pt x="109646" y="207003"/>
                  <a:pt x="106589" y="213423"/>
                </a:cubicBezTo>
                <a:cubicBezTo>
                  <a:pt x="103828" y="219218"/>
                  <a:pt x="93077" y="224056"/>
                  <a:pt x="88377" y="219684"/>
                </a:cubicBezTo>
                <a:cubicBezTo>
                  <a:pt x="71903" y="204359"/>
                  <a:pt x="59768" y="177506"/>
                  <a:pt x="66181" y="155941"/>
                </a:cubicBezTo>
                <a:cubicBezTo>
                  <a:pt x="67665" y="150947"/>
                  <a:pt x="75786" y="151276"/>
                  <a:pt x="79271" y="147404"/>
                </a:cubicBezTo>
                <a:cubicBezTo>
                  <a:pt x="85583" y="140390"/>
                  <a:pt x="90962" y="132020"/>
                  <a:pt x="93499" y="122932"/>
                </a:cubicBezTo>
                <a:cubicBezTo>
                  <a:pt x="96112" y="113568"/>
                  <a:pt x="95806" y="102149"/>
                  <a:pt x="90654" y="93906"/>
                </a:cubicBezTo>
                <a:cubicBezTo>
                  <a:pt x="86742" y="87648"/>
                  <a:pt x="76791" y="85441"/>
                  <a:pt x="69596" y="87077"/>
                </a:cubicBezTo>
                <a:cubicBezTo>
                  <a:pt x="64912" y="88141"/>
                  <a:pt x="66110" y="96656"/>
                  <a:pt x="67319" y="101305"/>
                </a:cubicBezTo>
                <a:cubicBezTo>
                  <a:pt x="69660" y="110309"/>
                  <a:pt x="67663" y="112312"/>
                  <a:pt x="74718" y="118379"/>
                </a:cubicBezTo>
                <a:cubicBezTo>
                  <a:pt x="86091" y="128160"/>
                  <a:pt x="106058" y="120302"/>
                  <a:pt x="118541" y="128623"/>
                </a:cubicBezTo>
                <a:cubicBezTo>
                  <a:pt x="128169" y="135041"/>
                  <a:pt x="130287" y="152581"/>
                  <a:pt x="124801" y="162771"/>
                </a:cubicBezTo>
                <a:cubicBezTo>
                  <a:pt x="122440" y="167155"/>
                  <a:pt x="114064" y="161768"/>
                  <a:pt x="110573" y="158218"/>
                </a:cubicBezTo>
                <a:cubicBezTo>
                  <a:pt x="97696" y="145123"/>
                  <a:pt x="99023" y="143919"/>
                  <a:pt x="86670" y="130331"/>
                </a:cubicBezTo>
                <a:cubicBezTo>
                  <a:pt x="75012" y="117507"/>
                  <a:pt x="63713" y="102856"/>
                  <a:pt x="47969" y="95614"/>
                </a:cubicBezTo>
                <a:cubicBezTo>
                  <a:pt x="41192" y="92496"/>
                  <a:pt x="32507" y="95252"/>
                  <a:pt x="25773" y="98459"/>
                </a:cubicBezTo>
                <a:cubicBezTo>
                  <a:pt x="23278" y="99646"/>
                  <a:pt x="26070" y="104500"/>
                  <a:pt x="28050" y="106427"/>
                </a:cubicBezTo>
                <a:cubicBezTo>
                  <a:pt x="37518" y="115639"/>
                  <a:pt x="48120" y="124553"/>
                  <a:pt x="60490" y="129192"/>
                </a:cubicBezTo>
                <a:cubicBezTo>
                  <a:pt x="75056" y="134654"/>
                  <a:pt x="95449" y="140005"/>
                  <a:pt x="107158" y="129761"/>
                </a:cubicBezTo>
                <a:cubicBezTo>
                  <a:pt x="117184" y="120987"/>
                  <a:pt x="125219" y="104773"/>
                  <a:pt x="120818" y="92199"/>
                </a:cubicBezTo>
                <a:cubicBezTo>
                  <a:pt x="119069" y="87204"/>
                  <a:pt x="110742" y="88215"/>
                  <a:pt x="105451" y="88215"/>
                </a:cubicBezTo>
                <a:cubicBezTo>
                  <a:pt x="103544" y="88215"/>
                  <a:pt x="100991" y="87328"/>
                  <a:pt x="99760" y="88784"/>
                </a:cubicBezTo>
                <a:cubicBezTo>
                  <a:pt x="95146" y="94235"/>
                  <a:pt x="96124" y="102631"/>
                  <a:pt x="93499" y="109273"/>
                </a:cubicBezTo>
                <a:cubicBezTo>
                  <a:pt x="90453" y="116975"/>
                  <a:pt x="84799" y="124326"/>
                  <a:pt x="84962" y="132607"/>
                </a:cubicBezTo>
                <a:cubicBezTo>
                  <a:pt x="85209" y="145217"/>
                  <a:pt x="89120" y="159598"/>
                  <a:pt x="98622" y="167893"/>
                </a:cubicBezTo>
                <a:cubicBezTo>
                  <a:pt x="109832" y="177680"/>
                  <a:pt x="131699" y="186726"/>
                  <a:pt x="142444" y="176430"/>
                </a:cubicBezTo>
                <a:cubicBezTo>
                  <a:pt x="148681" y="170452"/>
                  <a:pt x="151914" y="160546"/>
                  <a:pt x="150981" y="151957"/>
                </a:cubicBezTo>
                <a:cubicBezTo>
                  <a:pt x="149371" y="137149"/>
                  <a:pt x="133394" y="122345"/>
                  <a:pt x="118541" y="121225"/>
                </a:cubicBezTo>
                <a:cubicBezTo>
                  <a:pt x="107362" y="120381"/>
                  <a:pt x="95735" y="126956"/>
                  <a:pt x="87808" y="134884"/>
                </a:cubicBezTo>
                <a:cubicBezTo>
                  <a:pt x="77416" y="145275"/>
                  <a:pt x="67487" y="167748"/>
                  <a:pt x="53660" y="162771"/>
                </a:cubicBezTo>
                <a:cubicBezTo>
                  <a:pt x="43760" y="159207"/>
                  <a:pt x="42375" y="144564"/>
                  <a:pt x="40001" y="134314"/>
                </a:cubicBezTo>
                <a:cubicBezTo>
                  <a:pt x="37275" y="122552"/>
                  <a:pt x="35824" y="122459"/>
                  <a:pt x="36587" y="110411"/>
                </a:cubicBezTo>
                <a:cubicBezTo>
                  <a:pt x="37434" y="97023"/>
                  <a:pt x="44455" y="82061"/>
                  <a:pt x="55937" y="75125"/>
                </a:cubicBezTo>
                <a:cubicBezTo>
                  <a:pt x="64218" y="70122"/>
                  <a:pt x="75517" y="73026"/>
                  <a:pt x="84962" y="75125"/>
                </a:cubicBezTo>
                <a:cubicBezTo>
                  <a:pt x="90497" y="76354"/>
                  <a:pt x="91431" y="74896"/>
                  <a:pt x="95776" y="78540"/>
                </a:cubicBezTo>
                <a:cubicBezTo>
                  <a:pt x="104564" y="85911"/>
                  <a:pt x="105245" y="101169"/>
                  <a:pt x="115126" y="106996"/>
                </a:cubicBezTo>
                <a:cubicBezTo>
                  <a:pt x="124166" y="112327"/>
                  <a:pt x="136002" y="111627"/>
                  <a:pt x="146428" y="110411"/>
                </a:cubicBezTo>
                <a:cubicBezTo>
                  <a:pt x="153255" y="109614"/>
                  <a:pt x="165770" y="107516"/>
                  <a:pt x="164640" y="100736"/>
                </a:cubicBezTo>
                <a:cubicBezTo>
                  <a:pt x="162536" y="88119"/>
                  <a:pt x="146088" y="77519"/>
                  <a:pt x="133338" y="78540"/>
                </a:cubicBezTo>
                <a:cubicBezTo>
                  <a:pt x="126045" y="79123"/>
                  <a:pt x="125539" y="78464"/>
                  <a:pt x="119110" y="81955"/>
                </a:cubicBezTo>
                <a:cubicBezTo>
                  <a:pt x="114708" y="84344"/>
                  <a:pt x="111470" y="93608"/>
                  <a:pt x="107158" y="91061"/>
                </a:cubicBezTo>
                <a:cubicBezTo>
                  <a:pt x="101721" y="87848"/>
                  <a:pt x="99584" y="80847"/>
                  <a:pt x="96914" y="75125"/>
                </a:cubicBezTo>
                <a:cubicBezTo>
                  <a:pt x="96553" y="74351"/>
                  <a:pt x="96265" y="72862"/>
                  <a:pt x="96914" y="73418"/>
                </a:cubicBezTo>
                <a:cubicBezTo>
                  <a:pt x="99562" y="75687"/>
                  <a:pt x="103076" y="80369"/>
                  <a:pt x="100898" y="83093"/>
                </a:cubicBezTo>
                <a:cubicBezTo>
                  <a:pt x="99838" y="84418"/>
                  <a:pt x="97882" y="81533"/>
                  <a:pt x="96345" y="80816"/>
                </a:cubicBezTo>
                <a:cubicBezTo>
                  <a:pt x="89984" y="77847"/>
                  <a:pt x="79780" y="75423"/>
                  <a:pt x="75287" y="80816"/>
                </a:cubicBezTo>
                <a:cubicBezTo>
                  <a:pt x="66031" y="91924"/>
                  <a:pt x="77209" y="114201"/>
                  <a:pt x="89515" y="121794"/>
                </a:cubicBezTo>
                <a:cubicBezTo>
                  <a:pt x="97912" y="126975"/>
                  <a:pt x="106312" y="110972"/>
                  <a:pt x="112850" y="103582"/>
                </a:cubicBezTo>
                <a:cubicBezTo>
                  <a:pt x="123267" y="91805"/>
                  <a:pt x="145102" y="83990"/>
                  <a:pt x="144152" y="68296"/>
                </a:cubicBezTo>
                <a:cubicBezTo>
                  <a:pt x="143792" y="62364"/>
                  <a:pt x="144662" y="61373"/>
                  <a:pt x="140737" y="56913"/>
                </a:cubicBezTo>
                <a:cubicBezTo>
                  <a:pt x="132556" y="47616"/>
                  <a:pt x="116122" y="53861"/>
                  <a:pt x="103744" y="53498"/>
                </a:cubicBezTo>
                <a:cubicBezTo>
                  <a:pt x="97440" y="53312"/>
                  <a:pt x="81464" y="56469"/>
                  <a:pt x="84962" y="51222"/>
                </a:cubicBezTo>
                <a:cubicBezTo>
                  <a:pt x="91884" y="40837"/>
                  <a:pt x="113325" y="28316"/>
                  <a:pt x="120248" y="38701"/>
                </a:cubicBezTo>
                <a:cubicBezTo>
                  <a:pt x="127305" y="49287"/>
                  <a:pt x="119881" y="74556"/>
                  <a:pt x="107158" y="74556"/>
                </a:cubicBezTo>
                <a:cubicBezTo>
                  <a:pt x="88584" y="74556"/>
                  <a:pt x="77761" y="51379"/>
                  <a:pt x="61059" y="43254"/>
                </a:cubicBezTo>
                <a:cubicBezTo>
                  <a:pt x="57368" y="41458"/>
                  <a:pt x="51692" y="46073"/>
                  <a:pt x="50815" y="50083"/>
                </a:cubicBezTo>
                <a:cubicBezTo>
                  <a:pt x="48228" y="61905"/>
                  <a:pt x="46893" y="78587"/>
                  <a:pt x="56506" y="85939"/>
                </a:cubicBezTo>
                <a:cubicBezTo>
                  <a:pt x="67326" y="94213"/>
                  <a:pt x="82793" y="96428"/>
                  <a:pt x="96345" y="95045"/>
                </a:cubicBezTo>
                <a:cubicBezTo>
                  <a:pt x="102431" y="94423"/>
                  <a:pt x="108654" y="91158"/>
                  <a:pt x="114557" y="92768"/>
                </a:cubicBezTo>
                <a:cubicBezTo>
                  <a:pt x="127902" y="96407"/>
                  <a:pt x="137467" y="117539"/>
                  <a:pt x="132200" y="130331"/>
                </a:cubicBezTo>
                <a:cubicBezTo>
                  <a:pt x="129795" y="136169"/>
                  <a:pt x="122405" y="142048"/>
                  <a:pt x="116265" y="140575"/>
                </a:cubicBezTo>
                <a:cubicBezTo>
                  <a:pt x="109101" y="138856"/>
                  <a:pt x="108872" y="127651"/>
                  <a:pt x="103744" y="122363"/>
                </a:cubicBezTo>
                <a:cubicBezTo>
                  <a:pt x="99047" y="117519"/>
                  <a:pt x="98266" y="117997"/>
                  <a:pt x="91792" y="116102"/>
                </a:cubicBezTo>
                <a:cubicBezTo>
                  <a:pt x="83839" y="113774"/>
                  <a:pt x="75648" y="120022"/>
                  <a:pt x="67889" y="122932"/>
                </a:cubicBezTo>
                <a:cubicBezTo>
                  <a:pt x="57264" y="126915"/>
                  <a:pt x="44995" y="127946"/>
                  <a:pt x="36017" y="134884"/>
                </a:cubicBezTo>
                <a:cubicBezTo>
                  <a:pt x="31974" y="138007"/>
                  <a:pt x="39699" y="145194"/>
                  <a:pt x="43985" y="147974"/>
                </a:cubicBezTo>
                <a:cubicBezTo>
                  <a:pt x="51416" y="152794"/>
                  <a:pt x="62366" y="148327"/>
                  <a:pt x="70165" y="152527"/>
                </a:cubicBezTo>
                <a:cubicBezTo>
                  <a:pt x="84538" y="160266"/>
                  <a:pt x="93304" y="176206"/>
                  <a:pt x="100898" y="190658"/>
                </a:cubicBezTo>
                <a:cubicBezTo>
                  <a:pt x="103409" y="195437"/>
                  <a:pt x="105347" y="195603"/>
                  <a:pt x="104313" y="200903"/>
                </a:cubicBezTo>
                <a:cubicBezTo>
                  <a:pt x="102845" y="208422"/>
                  <a:pt x="102309" y="209182"/>
                  <a:pt x="96345" y="213992"/>
                </a:cubicBezTo>
                <a:cubicBezTo>
                  <a:pt x="79532" y="227550"/>
                  <a:pt x="61104" y="188715"/>
                  <a:pt x="45693" y="173584"/>
                </a:cubicBezTo>
                <a:cubicBezTo>
                  <a:pt x="38497" y="166519"/>
                  <a:pt x="19454" y="157815"/>
                  <a:pt x="16098" y="167324"/>
                </a:cubicBezTo>
                <a:cubicBezTo>
                  <a:pt x="13980" y="173324"/>
                  <a:pt x="15617" y="181073"/>
                  <a:pt x="19513" y="186105"/>
                </a:cubicBezTo>
                <a:cubicBezTo>
                  <a:pt x="24362" y="192369"/>
                  <a:pt x="35246" y="196585"/>
                  <a:pt x="42278" y="192935"/>
                </a:cubicBezTo>
                <a:cubicBezTo>
                  <a:pt x="52114" y="187827"/>
                  <a:pt x="49464" y="184138"/>
                  <a:pt x="58783" y="178137"/>
                </a:cubicBezTo>
                <a:cubicBezTo>
                  <a:pt x="66512" y="173158"/>
                  <a:pt x="67924" y="175957"/>
                  <a:pt x="75856" y="171308"/>
                </a:cubicBezTo>
                <a:cubicBezTo>
                  <a:pt x="85966" y="165381"/>
                  <a:pt x="94871" y="154024"/>
                  <a:pt x="106589" y="154234"/>
                </a:cubicBezTo>
                <a:cubicBezTo>
                  <a:pt x="115500" y="154393"/>
                  <a:pt x="116491" y="154063"/>
                  <a:pt x="123663" y="159356"/>
                </a:cubicBezTo>
                <a:cubicBezTo>
                  <a:pt x="129400" y="163590"/>
                  <a:pt x="127575" y="165369"/>
                  <a:pt x="130493" y="171877"/>
                </a:cubicBezTo>
                <a:cubicBezTo>
                  <a:pt x="134989" y="181907"/>
                  <a:pt x="134942" y="181952"/>
                  <a:pt x="138461" y="192366"/>
                </a:cubicBezTo>
                <a:cubicBezTo>
                  <a:pt x="142063" y="203030"/>
                  <a:pt x="140101" y="203726"/>
                  <a:pt x="144721" y="213992"/>
                </a:cubicBezTo>
                <a:cubicBezTo>
                  <a:pt x="148739" y="222922"/>
                  <a:pt x="162617" y="202379"/>
                  <a:pt x="165210" y="192935"/>
                </a:cubicBezTo>
                <a:cubicBezTo>
                  <a:pt x="173195" y="163847"/>
                  <a:pt x="144018" y="130296"/>
                  <a:pt x="117403" y="116102"/>
                </a:cubicBezTo>
                <a:cubicBezTo>
                  <a:pt x="102536" y="108173"/>
                  <a:pt x="83619" y="113536"/>
                  <a:pt x="67319" y="109273"/>
                </a:cubicBezTo>
                <a:cubicBezTo>
                  <a:pt x="53919" y="105768"/>
                  <a:pt x="42788" y="95383"/>
                  <a:pt x="29188" y="92768"/>
                </a:cubicBezTo>
                <a:cubicBezTo>
                  <a:pt x="26338" y="92220"/>
                  <a:pt x="26205" y="90588"/>
                  <a:pt x="23497" y="91630"/>
                </a:cubicBezTo>
                <a:cubicBezTo>
                  <a:pt x="18599" y="93513"/>
                  <a:pt x="20474" y="101763"/>
                  <a:pt x="20082" y="106996"/>
                </a:cubicBezTo>
                <a:cubicBezTo>
                  <a:pt x="19554" y="114036"/>
                  <a:pt x="18877" y="121911"/>
                  <a:pt x="22358" y="128054"/>
                </a:cubicBezTo>
                <a:cubicBezTo>
                  <a:pt x="24478" y="131795"/>
                  <a:pt x="33581" y="134370"/>
                  <a:pt x="30895" y="137729"/>
                </a:cubicBezTo>
                <a:cubicBezTo>
                  <a:pt x="28918" y="140199"/>
                  <a:pt x="23547" y="144859"/>
                  <a:pt x="21220" y="145128"/>
                </a:cubicBezTo>
                <a:cubicBezTo>
                  <a:pt x="14453" y="145908"/>
                  <a:pt x="8070" y="139822"/>
                  <a:pt x="1301" y="140575"/>
                </a:cubicBezTo>
                <a:cubicBezTo>
                  <a:pt x="-487" y="140773"/>
                  <a:pt x="162" y="142190"/>
                  <a:pt x="162" y="143990"/>
                </a:cubicBezTo>
                <a:cubicBezTo>
                  <a:pt x="162" y="152938"/>
                  <a:pt x="2317" y="164179"/>
                  <a:pt x="9837" y="169031"/>
                </a:cubicBezTo>
                <a:cubicBezTo>
                  <a:pt x="16086" y="173063"/>
                  <a:pt x="24597" y="171448"/>
                  <a:pt x="32034" y="171308"/>
                </a:cubicBezTo>
                <a:cubicBezTo>
                  <a:pt x="40587" y="171146"/>
                  <a:pt x="42760" y="175906"/>
                  <a:pt x="49107" y="170170"/>
                </a:cubicBezTo>
                <a:cubicBezTo>
                  <a:pt x="59681" y="160612"/>
                  <a:pt x="55679" y="157512"/>
                  <a:pt x="61628" y="144559"/>
                </a:cubicBezTo>
                <a:cubicBezTo>
                  <a:pt x="68022" y="130632"/>
                  <a:pt x="76456" y="117032"/>
                  <a:pt x="78702" y="101874"/>
                </a:cubicBezTo>
                <a:cubicBezTo>
                  <a:pt x="80175" y="91926"/>
                  <a:pt x="79006" y="81762"/>
                  <a:pt x="79271" y="71710"/>
                </a:cubicBezTo>
                <a:cubicBezTo>
                  <a:pt x="79398" y="66865"/>
                  <a:pt x="77219" y="66111"/>
                  <a:pt x="79840" y="62035"/>
                </a:cubicBezTo>
                <a:cubicBezTo>
                  <a:pt x="83975" y="55602"/>
                  <a:pt x="93682" y="55464"/>
                  <a:pt x="100898" y="52929"/>
                </a:cubicBezTo>
                <a:cubicBezTo>
                  <a:pt x="105942" y="51156"/>
                  <a:pt x="105368" y="49600"/>
                  <a:pt x="110573" y="48376"/>
                </a:cubicBezTo>
                <a:cubicBezTo>
                  <a:pt x="115281" y="47268"/>
                  <a:pt x="115410" y="48376"/>
                  <a:pt x="120248" y="48376"/>
                </a:cubicBezTo>
                <a:cubicBezTo>
                  <a:pt x="121671" y="48376"/>
                  <a:pt x="122339" y="49582"/>
                  <a:pt x="123094" y="48376"/>
                </a:cubicBezTo>
                <a:cubicBezTo>
                  <a:pt x="124300" y="46445"/>
                  <a:pt x="121571" y="45515"/>
                  <a:pt x="123094" y="43823"/>
                </a:cubicBezTo>
                <a:cubicBezTo>
                  <a:pt x="126388" y="40162"/>
                  <a:pt x="135119" y="44244"/>
                  <a:pt x="137322" y="39839"/>
                </a:cubicBezTo>
                <a:cubicBezTo>
                  <a:pt x="144427" y="25625"/>
                  <a:pt x="152265" y="11236"/>
                  <a:pt x="163502" y="0"/>
                </a:cubicBezTo>
              </a:path>
            </a:pathLst>
          </a:custGeom>
          <a:noFill/>
          <a:ln cap="flat" cmpd="sng" w="7620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cxnSp>
        <p:nvCxnSpPr>
          <p:cNvPr id="490" name="Shape 490"/>
          <p:cNvCxnSpPr/>
          <p:nvPr/>
        </p:nvCxnSpPr>
        <p:spPr>
          <a:xfrm>
            <a:off x="7638700" y="1592913"/>
            <a:ext cx="11700" cy="226500"/>
          </a:xfrm>
          <a:prstGeom prst="straightConnector1">
            <a:avLst/>
          </a:prstGeom>
          <a:noFill/>
          <a:ln cap="flat" cmpd="sng" w="7620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91" name="Shape 491"/>
          <p:cNvCxnSpPr/>
          <p:nvPr/>
        </p:nvCxnSpPr>
        <p:spPr>
          <a:xfrm flipH="1">
            <a:off x="7419391" y="1674713"/>
            <a:ext cx="219300" cy="62700"/>
          </a:xfrm>
          <a:prstGeom prst="straightConnector1">
            <a:avLst/>
          </a:prstGeom>
          <a:noFill/>
          <a:ln cap="flat" cmpd="sng" w="7620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92" name="Shape 492"/>
          <p:cNvCxnSpPr/>
          <p:nvPr/>
        </p:nvCxnSpPr>
        <p:spPr>
          <a:xfrm>
            <a:off x="7649650" y="1714500"/>
            <a:ext cx="39300" cy="227700"/>
          </a:xfrm>
          <a:prstGeom prst="straightConnector1">
            <a:avLst/>
          </a:prstGeom>
          <a:noFill/>
          <a:ln cap="flat" cmpd="sng" w="7620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8" name="Shape 4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5375" y="0"/>
            <a:ext cx="8803611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499" name="Shape 499"/>
          <p:cNvSpPr txBox="1"/>
          <p:nvPr/>
        </p:nvSpPr>
        <p:spPr>
          <a:xfrm>
            <a:off x="1987050" y="1318850"/>
            <a:ext cx="2708100" cy="31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CA"/>
              <a:t>INSTEAD OF THINKING...</a:t>
            </a:r>
          </a:p>
        </p:txBody>
      </p:sp>
      <p:sp>
        <p:nvSpPr>
          <p:cNvPr id="500" name="Shape 500"/>
          <p:cNvSpPr txBox="1"/>
          <p:nvPr/>
        </p:nvSpPr>
        <p:spPr>
          <a:xfrm>
            <a:off x="5890850" y="1318850"/>
            <a:ext cx="2496900" cy="35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CA"/>
              <a:t>TRY THINKING...</a:t>
            </a:r>
          </a:p>
        </p:txBody>
      </p:sp>
      <p:sp>
        <p:nvSpPr>
          <p:cNvPr id="501" name="Shape 501"/>
          <p:cNvSpPr txBox="1"/>
          <p:nvPr/>
        </p:nvSpPr>
        <p:spPr>
          <a:xfrm>
            <a:off x="386850" y="1776050"/>
            <a:ext cx="4308300" cy="31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CA"/>
              <a:t>HE NEEDS TO LEARN SOME SELF-CONTROL</a:t>
            </a:r>
          </a:p>
        </p:txBody>
      </p:sp>
      <p:sp>
        <p:nvSpPr>
          <p:cNvPr id="502" name="Shape 502"/>
          <p:cNvSpPr txBox="1"/>
          <p:nvPr/>
        </p:nvSpPr>
        <p:spPr>
          <a:xfrm>
            <a:off x="4765425" y="1776050"/>
            <a:ext cx="3886200" cy="31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CA"/>
              <a:t>HE NEEDS HELP WITH SELF-REGULATION</a:t>
            </a:r>
          </a:p>
        </p:txBody>
      </p:sp>
      <p:sp>
        <p:nvSpPr>
          <p:cNvPr id="503" name="Shape 503"/>
          <p:cNvSpPr txBox="1"/>
          <p:nvPr/>
        </p:nvSpPr>
        <p:spPr>
          <a:xfrm>
            <a:off x="386850" y="2286000"/>
            <a:ext cx="4132500" cy="43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CA"/>
              <a:t>SHE KEEPS GIVING ME A HARD TIME</a:t>
            </a:r>
          </a:p>
        </p:txBody>
      </p:sp>
      <p:sp>
        <p:nvSpPr>
          <p:cNvPr id="504" name="Shape 504"/>
          <p:cNvSpPr txBox="1"/>
          <p:nvPr/>
        </p:nvSpPr>
        <p:spPr>
          <a:xfrm>
            <a:off x="4765425" y="2286000"/>
            <a:ext cx="3622200" cy="43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CA"/>
              <a:t>SHE IS HAVING A HARD TIME. </a:t>
            </a:r>
          </a:p>
          <a:p>
            <a:pPr lvl="0">
              <a:spcBef>
                <a:spcPts val="0"/>
              </a:spcBef>
              <a:buNone/>
            </a:pPr>
            <a:r>
              <a:rPr lang="en-CA"/>
              <a:t>HOW CAN I HELP?</a:t>
            </a:r>
          </a:p>
        </p:txBody>
      </p:sp>
      <p:sp>
        <p:nvSpPr>
          <p:cNvPr id="505" name="Shape 505"/>
          <p:cNvSpPr txBox="1"/>
          <p:nvPr/>
        </p:nvSpPr>
        <p:spPr>
          <a:xfrm>
            <a:off x="386850" y="2889750"/>
            <a:ext cx="3815700" cy="52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CA"/>
              <a:t>MY CLASSROOM WORKS FINE FOR ALL THE OTHER STUDENTS.</a:t>
            </a:r>
          </a:p>
        </p:txBody>
      </p:sp>
      <p:sp>
        <p:nvSpPr>
          <p:cNvPr id="506" name="Shape 506"/>
          <p:cNvSpPr txBox="1"/>
          <p:nvPr/>
        </p:nvSpPr>
        <p:spPr>
          <a:xfrm>
            <a:off x="4765425" y="2889750"/>
            <a:ext cx="38157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CA"/>
              <a:t>EVERY STUDENT IS UNIQUE. </a:t>
            </a:r>
          </a:p>
          <a:p>
            <a:pPr lvl="0">
              <a:spcBef>
                <a:spcPts val="0"/>
              </a:spcBef>
              <a:buNone/>
            </a:pPr>
            <a:r>
              <a:rPr lang="en-CA"/>
              <a:t>WHAT CHANGES CAN I CONSIDER TO SUPPORT THIS STUDENT?</a:t>
            </a:r>
          </a:p>
        </p:txBody>
      </p:sp>
      <p:sp>
        <p:nvSpPr>
          <p:cNvPr id="507" name="Shape 507"/>
          <p:cNvSpPr txBox="1"/>
          <p:nvPr/>
        </p:nvSpPr>
        <p:spPr>
          <a:xfrm>
            <a:off x="386850" y="3745525"/>
            <a:ext cx="4009500" cy="43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CA"/>
              <a:t>HIS BEHAVIOUR COMES OUT OF THE BLUE.</a:t>
            </a:r>
          </a:p>
        </p:txBody>
      </p:sp>
      <p:sp>
        <p:nvSpPr>
          <p:cNvPr id="508" name="Shape 508"/>
          <p:cNvSpPr txBox="1"/>
          <p:nvPr/>
        </p:nvSpPr>
        <p:spPr>
          <a:xfrm>
            <a:off x="4765425" y="3745525"/>
            <a:ext cx="3727800" cy="43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CA"/>
              <a:t>LET’S LOOK DEEPER FOR PATTERNS AND SETTING EVENTS.</a:t>
            </a:r>
          </a:p>
        </p:txBody>
      </p:sp>
      <p:sp>
        <p:nvSpPr>
          <p:cNvPr id="509" name="Shape 509"/>
          <p:cNvSpPr txBox="1"/>
          <p:nvPr/>
        </p:nvSpPr>
        <p:spPr>
          <a:xfrm>
            <a:off x="386850" y="4273050"/>
            <a:ext cx="4132500" cy="52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CA"/>
              <a:t>NOTHING WORKS FOR THIS CHILD.</a:t>
            </a:r>
          </a:p>
        </p:txBody>
      </p:sp>
      <p:sp>
        <p:nvSpPr>
          <p:cNvPr id="510" name="Shape 510"/>
          <p:cNvSpPr txBox="1"/>
          <p:nvPr/>
        </p:nvSpPr>
        <p:spPr>
          <a:xfrm>
            <a:off x="4765425" y="4273050"/>
            <a:ext cx="3376200" cy="35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CA"/>
              <a:t>WHAT ELSE CAN I TRY?</a:t>
            </a:r>
          </a:p>
        </p:txBody>
      </p:sp>
      <p:sp>
        <p:nvSpPr>
          <p:cNvPr id="511" name="Shape 511"/>
          <p:cNvSpPr txBox="1"/>
          <p:nvPr/>
        </p:nvSpPr>
        <p:spPr>
          <a:xfrm>
            <a:off x="386850" y="4689225"/>
            <a:ext cx="3622200" cy="31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CA"/>
              <a:t>SHE JUST NEEDS TO CALM DOWN.</a:t>
            </a:r>
          </a:p>
        </p:txBody>
      </p:sp>
      <p:sp>
        <p:nvSpPr>
          <p:cNvPr id="512" name="Shape 512"/>
          <p:cNvSpPr txBox="1"/>
          <p:nvPr/>
        </p:nvSpPr>
        <p:spPr>
          <a:xfrm>
            <a:off x="4765425" y="4689225"/>
            <a:ext cx="2813400" cy="52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CA"/>
              <a:t>DOES SHE EVEN KNOW WHAT CALM FEELS LIKE?</a:t>
            </a:r>
          </a:p>
        </p:txBody>
      </p:sp>
      <p:sp>
        <p:nvSpPr>
          <p:cNvPr id="513" name="Shape 513"/>
          <p:cNvSpPr txBox="1"/>
          <p:nvPr/>
        </p:nvSpPr>
        <p:spPr>
          <a:xfrm>
            <a:off x="386850" y="5228500"/>
            <a:ext cx="4009500" cy="35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CA"/>
              <a:t>HE WON’T EVER LEARN SELF-REGULATION</a:t>
            </a:r>
          </a:p>
        </p:txBody>
      </p:sp>
      <p:sp>
        <p:nvSpPr>
          <p:cNvPr id="514" name="Shape 514"/>
          <p:cNvSpPr txBox="1"/>
          <p:nvPr/>
        </p:nvSpPr>
        <p:spPr>
          <a:xfrm>
            <a:off x="4765425" y="5228500"/>
            <a:ext cx="3815700" cy="12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CA"/>
              <a:t>HOW CAN I HELP HIM LEARN SELF-REGULATION?</a:t>
            </a: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Shape 520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CA"/>
              <a:t>Wonder Child</a:t>
            </a:r>
          </a:p>
        </p:txBody>
      </p:sp>
      <p:pic>
        <p:nvPicPr>
          <p:cNvPr id="521" name="Shape 5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2167912"/>
            <a:ext cx="8839198" cy="34604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26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Shape 527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CA"/>
              <a:t>Danny’s Story</a:t>
            </a:r>
          </a:p>
        </p:txBody>
      </p:sp>
      <p:pic>
        <p:nvPicPr>
          <p:cNvPr id="528" name="Shape 5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49950" y="3674499"/>
            <a:ext cx="3341600" cy="250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9" name="Shape 5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29025" y="1543845"/>
            <a:ext cx="1696275" cy="1696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0" name="Shape 5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107600" y="1761749"/>
            <a:ext cx="4657948" cy="1568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CA"/>
              <a:t>Definitions</a:t>
            </a:r>
          </a:p>
        </p:txBody>
      </p:sp>
      <p:sp>
        <p:nvSpPr>
          <p:cNvPr id="189" name="Shape 189"/>
          <p:cNvSpPr txBox="1"/>
          <p:nvPr>
            <p:ph idx="1" type="body"/>
          </p:nvPr>
        </p:nvSpPr>
        <p:spPr>
          <a:xfrm>
            <a:off x="457200" y="1600200"/>
            <a:ext cx="4038600" cy="45261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CA" sz="3600"/>
              <a:t>Growth Mindset</a:t>
            </a:r>
          </a:p>
          <a:p>
            <a:pPr lvl="0">
              <a:spcBef>
                <a:spcPts val="0"/>
              </a:spcBef>
              <a:buNone/>
            </a:pPr>
            <a:r>
              <a:rPr lang="en-CA"/>
              <a:t>A belief system that suggests that one’s intelligence can be grown or developed with persistence, effort and a focus on learning</a:t>
            </a:r>
          </a:p>
        </p:txBody>
      </p:sp>
      <p:sp>
        <p:nvSpPr>
          <p:cNvPr id="190" name="Shape 190"/>
          <p:cNvSpPr txBox="1"/>
          <p:nvPr>
            <p:ph idx="2" type="body"/>
          </p:nvPr>
        </p:nvSpPr>
        <p:spPr>
          <a:xfrm>
            <a:off x="4648200" y="1600200"/>
            <a:ext cx="4038600" cy="45261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CA" sz="3600"/>
              <a:t>Fixed Mindset</a:t>
            </a:r>
          </a:p>
          <a:p>
            <a:pPr lvl="0">
              <a:spcBef>
                <a:spcPts val="0"/>
              </a:spcBef>
              <a:buNone/>
            </a:pPr>
            <a:r>
              <a:rPr lang="en-CA"/>
              <a:t>A belief system that suggests that a person has a predetermined amount of intelligence, skills, or talents</a:t>
            </a:r>
          </a:p>
        </p:txBody>
      </p:sp>
      <p:pic>
        <p:nvPicPr>
          <p:cNvPr id="191" name="Shape 1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94825" y="5054950"/>
            <a:ext cx="1586700" cy="180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Shape 19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29200" y="4096150"/>
            <a:ext cx="2914247" cy="29142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5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Shape 536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CA"/>
              <a:t>Book Recommendations</a:t>
            </a:r>
          </a:p>
        </p:txBody>
      </p:sp>
      <p:pic>
        <p:nvPicPr>
          <p:cNvPr id="537" name="Shape 5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06250" y="1835874"/>
            <a:ext cx="2486530" cy="372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8" name="Shape 5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199" y="1886212"/>
            <a:ext cx="2419350" cy="3726054"/>
          </a:xfrm>
          <a:prstGeom prst="rect">
            <a:avLst/>
          </a:prstGeom>
          <a:noFill/>
          <a:ln>
            <a:noFill/>
          </a:ln>
        </p:spPr>
      </p:pic>
      <p:pic>
        <p:nvPicPr>
          <p:cNvPr id="539" name="Shape 5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67380" y="1835875"/>
            <a:ext cx="2874820" cy="3726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44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5" name="Shape 5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6725" y="1273126"/>
            <a:ext cx="6870525" cy="4311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50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Shape 551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CA"/>
              <a:t>Growth Mindset and Self-Compassion</a:t>
            </a:r>
          </a:p>
        </p:txBody>
      </p:sp>
      <p:pic>
        <p:nvPicPr>
          <p:cNvPr id="552" name="Shape 5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87775" y="1534862"/>
            <a:ext cx="5135560" cy="51355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57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Shape 558"/>
          <p:cNvSpPr txBox="1"/>
          <p:nvPr>
            <p:ph idx="4294967295" type="body"/>
          </p:nvPr>
        </p:nvSpPr>
        <p:spPr>
          <a:xfrm>
            <a:off x="-474775" y="328250"/>
            <a:ext cx="8317500" cy="5370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-CA" sz="4800"/>
              <a:t>Growth Mindset 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en-CA" sz="4800"/>
              <a:t>starts with ourselves.</a:t>
            </a:r>
          </a:p>
          <a:p>
            <a:pPr lvl="0" algn="ctr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lvl="0" rtl="0" algn="ctr">
              <a:spcBef>
                <a:spcPts val="0"/>
              </a:spcBef>
              <a:buNone/>
            </a:pPr>
            <a:r>
              <a:rPr lang="en-CA" sz="4800"/>
              <a:t>Self-regulation </a:t>
            </a:r>
          </a:p>
          <a:p>
            <a:pPr lvl="0" algn="ctr">
              <a:spcBef>
                <a:spcPts val="0"/>
              </a:spcBef>
              <a:buNone/>
            </a:pPr>
            <a:r>
              <a:rPr lang="en-CA" sz="4800"/>
              <a:t>starts with ourselves. </a:t>
            </a:r>
          </a:p>
        </p:txBody>
      </p:sp>
      <p:pic>
        <p:nvPicPr>
          <p:cNvPr id="559" name="Shape 5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93975" y="2296862"/>
            <a:ext cx="7010925" cy="42211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64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Shape 565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CA"/>
              <a:t>Teeny Weeny Meanie Committee</a:t>
            </a:r>
          </a:p>
        </p:txBody>
      </p:sp>
      <p:sp>
        <p:nvSpPr>
          <p:cNvPr id="566" name="Shape 566"/>
          <p:cNvSpPr txBox="1"/>
          <p:nvPr>
            <p:ph idx="1" type="body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CA"/>
              <a:t> </a:t>
            </a:r>
          </a:p>
        </p:txBody>
      </p:sp>
      <p:pic>
        <p:nvPicPr>
          <p:cNvPr id="567" name="Shape 5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16175" y="1417647"/>
            <a:ext cx="5711641" cy="5195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72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Shape 573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CA"/>
              <a:t>My Journey</a:t>
            </a:r>
          </a:p>
        </p:txBody>
      </p:sp>
      <p:pic>
        <p:nvPicPr>
          <p:cNvPr id="574" name="Shape 5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83075" y="1600199"/>
            <a:ext cx="4340475" cy="4441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79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0" name="Shape 5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76400" y="452437"/>
            <a:ext cx="6096000" cy="5800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85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Shape 586"/>
          <p:cNvSpPr txBox="1"/>
          <p:nvPr/>
        </p:nvSpPr>
        <p:spPr>
          <a:xfrm>
            <a:off x="2051375" y="784350"/>
            <a:ext cx="4303800" cy="60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b="1" lang="en-CA" sz="4800"/>
              <a:t>Danny’s Story</a:t>
            </a:r>
          </a:p>
        </p:txBody>
      </p:sp>
      <p:pic>
        <p:nvPicPr>
          <p:cNvPr id="587" name="Shape 5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59075" y="2203725"/>
            <a:ext cx="5982500" cy="3427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92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Shape 593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CA"/>
              <a:t>Recommended Resources</a:t>
            </a:r>
          </a:p>
        </p:txBody>
      </p:sp>
      <p:pic>
        <p:nvPicPr>
          <p:cNvPr id="594" name="Shape 5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2375" y="1417637"/>
            <a:ext cx="3171825" cy="4752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5" name="Shape 59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43800" y="1417637"/>
            <a:ext cx="3219450" cy="475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00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1" name="Shape 6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2375" y="1246962"/>
            <a:ext cx="8119249" cy="4364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Shape 1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627200"/>
            <a:ext cx="8839200" cy="57961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606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Shape 607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CA"/>
              <a:t>And </a:t>
            </a:r>
            <a:r>
              <a:rPr lang="en-CA"/>
              <a:t>take small steps</a:t>
            </a:r>
          </a:p>
        </p:txBody>
      </p:sp>
      <p:pic>
        <p:nvPicPr>
          <p:cNvPr id="608" name="Shape 6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7175" y="1417649"/>
            <a:ext cx="7873349" cy="4629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13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Shape 614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CA"/>
              <a:t>Danny’s Story</a:t>
            </a:r>
          </a:p>
        </p:txBody>
      </p:sp>
      <p:pic>
        <p:nvPicPr>
          <p:cNvPr id="615" name="Shape 6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88050" y="1417649"/>
            <a:ext cx="4767900" cy="4767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20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Shape 621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CA"/>
              <a:t>Thank You!</a:t>
            </a:r>
          </a:p>
        </p:txBody>
      </p:sp>
      <p:pic>
        <p:nvPicPr>
          <p:cNvPr id="622" name="Shape 6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99146" y="2007152"/>
            <a:ext cx="5601750" cy="2319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27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Shape 628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CA"/>
              <a:t>Smartie Game</a:t>
            </a:r>
          </a:p>
        </p:txBody>
      </p:sp>
      <p:pic>
        <p:nvPicPr>
          <p:cNvPr id="629" name="Shape 6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5800" y="1341437"/>
            <a:ext cx="7918267" cy="51355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34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5" name="Shape 6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3400" y="152400"/>
            <a:ext cx="8119950" cy="6509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40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Shape 641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CA"/>
              <a:t>Growth Mindset</a:t>
            </a:r>
          </a:p>
        </p:txBody>
      </p:sp>
      <p:sp>
        <p:nvSpPr>
          <p:cNvPr id="642" name="Shape 642"/>
          <p:cNvSpPr txBox="1"/>
          <p:nvPr>
            <p:ph idx="1" type="body"/>
          </p:nvPr>
        </p:nvSpPr>
        <p:spPr>
          <a:xfrm>
            <a:off x="457200" y="5588000"/>
            <a:ext cx="8229600" cy="538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CA" u="sng">
                <a:solidFill>
                  <a:schemeClr val="hlink"/>
                </a:solidFill>
                <a:hlinkClick r:id="rId3"/>
              </a:rPr>
              <a:t>https://www.youtube.com/watch?v=NWv1VdDeoRY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43" name="Shape 643"/>
          <p:cNvSpPr txBox="1"/>
          <p:nvPr/>
        </p:nvSpPr>
        <p:spPr>
          <a:xfrm>
            <a:off x="4136575" y="3156850"/>
            <a:ext cx="10450200" cy="12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644" name="Shape 6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38806" y="1499394"/>
            <a:ext cx="2666393" cy="4006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Shape 2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0096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 txBox="1"/>
          <p:nvPr/>
        </p:nvSpPr>
        <p:spPr>
          <a:xfrm>
            <a:off x="457200" y="5794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l">
              <a:spcBef>
                <a:spcPts val="0"/>
              </a:spcBef>
              <a:buNone/>
            </a:pPr>
            <a:r>
              <a:rPr lang="en-CA" sz="4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Growth Mindset </a:t>
            </a:r>
            <a:r>
              <a:rPr lang="en-CA" sz="4400">
                <a:latin typeface="Calibri"/>
                <a:ea typeface="Calibri"/>
                <a:cs typeface="Calibri"/>
                <a:sym typeface="Calibri"/>
              </a:rPr>
              <a:t>Misconceptions:</a:t>
            </a:r>
          </a:p>
        </p:txBody>
      </p:sp>
      <p:sp>
        <p:nvSpPr>
          <p:cNvPr id="211" name="Shape 211"/>
          <p:cNvSpPr txBox="1"/>
          <p:nvPr/>
        </p:nvSpPr>
        <p:spPr>
          <a:xfrm>
            <a:off x="457200" y="1905000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165100" lvl="0" marL="342900" rtl="0">
              <a:spcBef>
                <a:spcPts val="560"/>
              </a:spcBef>
              <a:buNone/>
            </a:pPr>
            <a:r>
              <a:t/>
            </a:r>
            <a:endParaRPr sz="2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Shape 212"/>
          <p:cNvSpPr txBox="1"/>
          <p:nvPr/>
        </p:nvSpPr>
        <p:spPr>
          <a:xfrm>
            <a:off x="4648200" y="1905000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165100" lvl="0" marL="342900" rtl="0">
              <a:spcBef>
                <a:spcPts val="560"/>
              </a:spcBef>
              <a:buNone/>
            </a:pPr>
            <a:r>
              <a:t/>
            </a:r>
            <a:endParaRPr sz="2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3" name="Shape 213"/>
          <p:cNvSpPr txBox="1"/>
          <p:nvPr/>
        </p:nvSpPr>
        <p:spPr>
          <a:xfrm>
            <a:off x="861650" y="1828800"/>
            <a:ext cx="6629400" cy="407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CA" sz="3000"/>
              <a:t>It is not just having a positive outlook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 sz="3000"/>
          </a:p>
          <a:p>
            <a:pPr lvl="0">
              <a:spcBef>
                <a:spcPts val="0"/>
              </a:spcBef>
              <a:buNone/>
            </a:pPr>
            <a:r>
              <a:rPr lang="en-CA" sz="3000"/>
              <a:t>We are not either fixed or growth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 sz="3000"/>
          </a:p>
          <a:p>
            <a:pPr lvl="0">
              <a:spcBef>
                <a:spcPts val="0"/>
              </a:spcBef>
              <a:buNone/>
            </a:pPr>
            <a:r>
              <a:rPr lang="en-CA" sz="3000"/>
              <a:t>Not just praising effort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 sz="3000"/>
          </a:p>
          <a:p>
            <a:pPr lvl="0">
              <a:spcBef>
                <a:spcPts val="0"/>
              </a:spcBef>
              <a:buNone/>
            </a:pPr>
            <a:r>
              <a:rPr lang="en-CA" sz="3000"/>
              <a:t>Not a bunch of affirmations</a:t>
            </a:r>
          </a:p>
        </p:txBody>
      </p:sp>
      <p:pic>
        <p:nvPicPr>
          <p:cNvPr id="214" name="Shape 2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00799" y="3235575"/>
            <a:ext cx="1870499" cy="3123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CA"/>
              <a:t>A Personal Growth Mindset Story</a:t>
            </a:r>
          </a:p>
        </p:txBody>
      </p:sp>
      <p:pic>
        <p:nvPicPr>
          <p:cNvPr id="221" name="Shape 2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8200" y="1493837"/>
            <a:ext cx="7699492" cy="51355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Luxe">
  <a:themeElements>
    <a:clrScheme name="Luxe">
      <a:dk1>
        <a:srgbClr val="000000"/>
      </a:dk1>
      <a:lt1>
        <a:srgbClr val="FFFFFF"/>
      </a:lt1>
      <a:dk2>
        <a:srgbClr val="B7B7B7"/>
      </a:dk2>
      <a:lt2>
        <a:srgbClr val="CCA677"/>
      </a:lt2>
      <a:accent1>
        <a:srgbClr val="5D4037"/>
      </a:accent1>
      <a:accent2>
        <a:srgbClr val="455A64"/>
      </a:accent2>
      <a:accent3>
        <a:srgbClr val="607D8B"/>
      </a:accent3>
      <a:accent4>
        <a:srgbClr val="78909C"/>
      </a:accent4>
      <a:accent5>
        <a:srgbClr val="57BB8A"/>
      </a:accent5>
      <a:accent6>
        <a:srgbClr val="DCE755"/>
      </a:accent6>
      <a:hlink>
        <a:srgbClr val="57BB8A"/>
      </a:hlink>
      <a:folHlink>
        <a:srgbClr val="57BB8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